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2.xml" ContentType="application/vnd.openxmlformats-officedocument.them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"/>
  </p:notesMasterIdLst>
  <p:sldIdLst>
    <p:sldId id="423" r:id="rId2"/>
    <p:sldId id="424" r:id="rId3"/>
  </p:sldIdLst>
  <p:sldSz cx="14400213" cy="8640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alhorn, Yannik" initials="BY" lastIdx="1" clrIdx="0">
    <p:extLst>
      <p:ext uri="{19B8F6BF-5375-455C-9EA6-DF929625EA0E}">
        <p15:presenceInfo xmlns:p15="http://schemas.microsoft.com/office/powerpoint/2012/main" userId="S-1-5-21-2000478354-764733703-1177238915-9372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5AAF4"/>
    <a:srgbClr val="9788F0"/>
    <a:srgbClr val="93ADDD"/>
    <a:srgbClr val="4A76C6"/>
    <a:srgbClr val="3965B5"/>
    <a:srgbClr val="A1F3F5"/>
    <a:srgbClr val="49B9BF"/>
    <a:srgbClr val="41AD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4" d="100"/>
          <a:sy n="84" d="100"/>
        </p:scale>
        <p:origin x="114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commentAuthors" Target="commentAuthors.xml"/><Relationship Id="rId10" Type="http://schemas.openxmlformats.org/officeDocument/2006/relationships/customXml" Target="../customXml/item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33CD92-6AE5-4293-B324-8C27C64FEE9A}" type="datetimeFigureOut">
              <a:rPr lang="de-DE" smtClean="0"/>
              <a:t>21.08.2025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1143000"/>
            <a:ext cx="5143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3A18BC-208C-43AF-918D-E24451E6C0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9975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36747" rtl="0" eaLnBrk="1" latinLnBrk="0" hangingPunct="1">
      <a:defRPr sz="1361" kern="1200">
        <a:solidFill>
          <a:schemeClr val="tx1"/>
        </a:solidFill>
        <a:latin typeface="+mn-lt"/>
        <a:ea typeface="+mn-ea"/>
        <a:cs typeface="+mn-cs"/>
      </a:defRPr>
    </a:lvl1pPr>
    <a:lvl2pPr marL="518373" algn="l" defTabSz="1036747" rtl="0" eaLnBrk="1" latinLnBrk="0" hangingPunct="1">
      <a:defRPr sz="1361" kern="1200">
        <a:solidFill>
          <a:schemeClr val="tx1"/>
        </a:solidFill>
        <a:latin typeface="+mn-lt"/>
        <a:ea typeface="+mn-ea"/>
        <a:cs typeface="+mn-cs"/>
      </a:defRPr>
    </a:lvl2pPr>
    <a:lvl3pPr marL="1036747" algn="l" defTabSz="1036747" rtl="0" eaLnBrk="1" latinLnBrk="0" hangingPunct="1">
      <a:defRPr sz="1361" kern="1200">
        <a:solidFill>
          <a:schemeClr val="tx1"/>
        </a:solidFill>
        <a:latin typeface="+mn-lt"/>
        <a:ea typeface="+mn-ea"/>
        <a:cs typeface="+mn-cs"/>
      </a:defRPr>
    </a:lvl3pPr>
    <a:lvl4pPr marL="1555120" algn="l" defTabSz="1036747" rtl="0" eaLnBrk="1" latinLnBrk="0" hangingPunct="1">
      <a:defRPr sz="1361" kern="1200">
        <a:solidFill>
          <a:schemeClr val="tx1"/>
        </a:solidFill>
        <a:latin typeface="+mn-lt"/>
        <a:ea typeface="+mn-ea"/>
        <a:cs typeface="+mn-cs"/>
      </a:defRPr>
    </a:lvl4pPr>
    <a:lvl5pPr marL="2073493" algn="l" defTabSz="1036747" rtl="0" eaLnBrk="1" latinLnBrk="0" hangingPunct="1">
      <a:defRPr sz="1361" kern="1200">
        <a:solidFill>
          <a:schemeClr val="tx1"/>
        </a:solidFill>
        <a:latin typeface="+mn-lt"/>
        <a:ea typeface="+mn-ea"/>
        <a:cs typeface="+mn-cs"/>
      </a:defRPr>
    </a:lvl5pPr>
    <a:lvl6pPr marL="2591867" algn="l" defTabSz="1036747" rtl="0" eaLnBrk="1" latinLnBrk="0" hangingPunct="1">
      <a:defRPr sz="1361" kern="1200">
        <a:solidFill>
          <a:schemeClr val="tx1"/>
        </a:solidFill>
        <a:latin typeface="+mn-lt"/>
        <a:ea typeface="+mn-ea"/>
        <a:cs typeface="+mn-cs"/>
      </a:defRPr>
    </a:lvl6pPr>
    <a:lvl7pPr marL="3110240" algn="l" defTabSz="1036747" rtl="0" eaLnBrk="1" latinLnBrk="0" hangingPunct="1">
      <a:defRPr sz="1361" kern="1200">
        <a:solidFill>
          <a:schemeClr val="tx1"/>
        </a:solidFill>
        <a:latin typeface="+mn-lt"/>
        <a:ea typeface="+mn-ea"/>
        <a:cs typeface="+mn-cs"/>
      </a:defRPr>
    </a:lvl7pPr>
    <a:lvl8pPr marL="3628614" algn="l" defTabSz="1036747" rtl="0" eaLnBrk="1" latinLnBrk="0" hangingPunct="1">
      <a:defRPr sz="1361" kern="1200">
        <a:solidFill>
          <a:schemeClr val="tx1"/>
        </a:solidFill>
        <a:latin typeface="+mn-lt"/>
        <a:ea typeface="+mn-ea"/>
        <a:cs typeface="+mn-cs"/>
      </a:defRPr>
    </a:lvl8pPr>
    <a:lvl9pPr marL="4146987" algn="l" defTabSz="1036747" rtl="0" eaLnBrk="1" latinLnBrk="0" hangingPunct="1">
      <a:defRPr sz="136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00027" y="1414125"/>
            <a:ext cx="10800160" cy="3008266"/>
          </a:xfrm>
        </p:spPr>
        <p:txBody>
          <a:bodyPr anchor="b"/>
          <a:lstStyle>
            <a:lvl1pPr algn="ctr">
              <a:defRPr sz="7087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027" y="4538401"/>
            <a:ext cx="10800160" cy="2086184"/>
          </a:xfrm>
        </p:spPr>
        <p:txBody>
          <a:bodyPr/>
          <a:lstStyle>
            <a:lvl1pPr marL="0" indent="0" algn="ctr">
              <a:buNone/>
              <a:defRPr sz="2835"/>
            </a:lvl1pPr>
            <a:lvl2pPr marL="539999" indent="0" algn="ctr">
              <a:buNone/>
              <a:defRPr sz="2362"/>
            </a:lvl2pPr>
            <a:lvl3pPr marL="1079998" indent="0" algn="ctr">
              <a:buNone/>
              <a:defRPr sz="2126"/>
            </a:lvl3pPr>
            <a:lvl4pPr marL="1619997" indent="0" algn="ctr">
              <a:buNone/>
              <a:defRPr sz="1890"/>
            </a:lvl4pPr>
            <a:lvl5pPr marL="2159996" indent="0" algn="ctr">
              <a:buNone/>
              <a:defRPr sz="1890"/>
            </a:lvl5pPr>
            <a:lvl6pPr marL="2699995" indent="0" algn="ctr">
              <a:buNone/>
              <a:defRPr sz="1890"/>
            </a:lvl6pPr>
            <a:lvl7pPr marL="3239994" indent="0" algn="ctr">
              <a:buNone/>
              <a:defRPr sz="1890"/>
            </a:lvl7pPr>
            <a:lvl8pPr marL="3779992" indent="0" algn="ctr">
              <a:buNone/>
              <a:defRPr sz="1890"/>
            </a:lvl8pPr>
            <a:lvl9pPr marL="4319991" indent="0" algn="ctr">
              <a:buNone/>
              <a:defRPr sz="189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82CB-D1DC-4FBD-8ABF-C8071E055161}" type="datetimeFigureOut">
              <a:rPr lang="de-DE" smtClean="0"/>
              <a:t>21.08.2025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82884-704C-4024-B045-B7F333B7EBB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851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82CB-D1DC-4FBD-8ABF-C8071E055161}" type="datetimeFigureOut">
              <a:rPr lang="de-DE" smtClean="0"/>
              <a:t>21.08.2025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82884-704C-4024-B045-B7F333B7EBB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1809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514" y="2154191"/>
            <a:ext cx="12420184" cy="3594317"/>
          </a:xfrm>
        </p:spPr>
        <p:txBody>
          <a:bodyPr anchor="b"/>
          <a:lstStyle>
            <a:lvl1pPr>
              <a:defRPr sz="7087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514" y="5782512"/>
            <a:ext cx="12420184" cy="1890166"/>
          </a:xfrm>
        </p:spPr>
        <p:txBody>
          <a:bodyPr/>
          <a:lstStyle>
            <a:lvl1pPr marL="0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1pPr>
            <a:lvl2pPr marL="539999" indent="0">
              <a:buNone/>
              <a:defRPr sz="2362">
                <a:solidFill>
                  <a:schemeClr val="tx1">
                    <a:tint val="75000"/>
                  </a:schemeClr>
                </a:solidFill>
              </a:defRPr>
            </a:lvl2pPr>
            <a:lvl3pPr marL="1079998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3pPr>
            <a:lvl4pPr marL="1619997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4pPr>
            <a:lvl5pPr marL="2159996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5pPr>
            <a:lvl6pPr marL="2699995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6pPr>
            <a:lvl7pPr marL="3239994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7pPr>
            <a:lvl8pPr marL="3779992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8pPr>
            <a:lvl9pPr marL="4319991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82CB-D1DC-4FBD-8ABF-C8071E055161}" type="datetimeFigureOut">
              <a:rPr lang="de-DE" smtClean="0"/>
              <a:t>21.08.2025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82884-704C-4024-B045-B7F333B7EBB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771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014" y="2300203"/>
            <a:ext cx="6120091" cy="548248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90108" y="2300203"/>
            <a:ext cx="6120091" cy="548248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82CB-D1DC-4FBD-8ABF-C8071E055161}" type="datetimeFigureOut">
              <a:rPr lang="de-DE" smtClean="0"/>
              <a:t>21.08.2025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82884-704C-4024-B045-B7F333B7EBB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6734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460041"/>
            <a:ext cx="12420184" cy="167014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1891" y="2118188"/>
            <a:ext cx="6091965" cy="1038091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9" indent="0">
              <a:buNone/>
              <a:defRPr sz="2362" b="1"/>
            </a:lvl2pPr>
            <a:lvl3pPr marL="1079998" indent="0">
              <a:buNone/>
              <a:defRPr sz="2126" b="1"/>
            </a:lvl3pPr>
            <a:lvl4pPr marL="1619997" indent="0">
              <a:buNone/>
              <a:defRPr sz="1890" b="1"/>
            </a:lvl4pPr>
            <a:lvl5pPr marL="2159996" indent="0">
              <a:buNone/>
              <a:defRPr sz="1890" b="1"/>
            </a:lvl5pPr>
            <a:lvl6pPr marL="2699995" indent="0">
              <a:buNone/>
              <a:defRPr sz="1890" b="1"/>
            </a:lvl6pPr>
            <a:lvl7pPr marL="3239994" indent="0">
              <a:buNone/>
              <a:defRPr sz="1890" b="1"/>
            </a:lvl7pPr>
            <a:lvl8pPr marL="3779992" indent="0">
              <a:buNone/>
              <a:defRPr sz="1890" b="1"/>
            </a:lvl8pPr>
            <a:lvl9pPr marL="4319991" indent="0">
              <a:buNone/>
              <a:defRPr sz="189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91891" y="3156278"/>
            <a:ext cx="6091965" cy="464241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90108" y="2118188"/>
            <a:ext cx="6121966" cy="1038091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9" indent="0">
              <a:buNone/>
              <a:defRPr sz="2362" b="1"/>
            </a:lvl2pPr>
            <a:lvl3pPr marL="1079998" indent="0">
              <a:buNone/>
              <a:defRPr sz="2126" b="1"/>
            </a:lvl3pPr>
            <a:lvl4pPr marL="1619997" indent="0">
              <a:buNone/>
              <a:defRPr sz="1890" b="1"/>
            </a:lvl4pPr>
            <a:lvl5pPr marL="2159996" indent="0">
              <a:buNone/>
              <a:defRPr sz="1890" b="1"/>
            </a:lvl5pPr>
            <a:lvl6pPr marL="2699995" indent="0">
              <a:buNone/>
              <a:defRPr sz="1890" b="1"/>
            </a:lvl6pPr>
            <a:lvl7pPr marL="3239994" indent="0">
              <a:buNone/>
              <a:defRPr sz="1890" b="1"/>
            </a:lvl7pPr>
            <a:lvl8pPr marL="3779992" indent="0">
              <a:buNone/>
              <a:defRPr sz="1890" b="1"/>
            </a:lvl8pPr>
            <a:lvl9pPr marL="4319991" indent="0">
              <a:buNone/>
              <a:defRPr sz="189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90108" y="3156278"/>
            <a:ext cx="6121966" cy="464241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82CB-D1DC-4FBD-8ABF-C8071E055161}" type="datetimeFigureOut">
              <a:rPr lang="de-DE" smtClean="0"/>
              <a:t>21.08.2025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82884-704C-4024-B045-B7F333B7EBB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2556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82CB-D1DC-4FBD-8ABF-C8071E055161}" type="datetimeFigureOut">
              <a:rPr lang="de-DE" smtClean="0"/>
              <a:t>21.08.2025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82884-704C-4024-B045-B7F333B7EBB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7704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82CB-D1DC-4FBD-8ABF-C8071E055161}" type="datetimeFigureOut">
              <a:rPr lang="de-DE" smtClean="0"/>
              <a:t>21.08.2025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82884-704C-4024-B045-B7F333B7EBB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1366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1" y="576051"/>
            <a:ext cx="4644443" cy="2016178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1966" y="1244111"/>
            <a:ext cx="7290108" cy="6140542"/>
          </a:xfrm>
        </p:spPr>
        <p:txBody>
          <a:bodyPr/>
          <a:lstStyle>
            <a:lvl1pPr>
              <a:defRPr sz="3780"/>
            </a:lvl1pPr>
            <a:lvl2pPr>
              <a:defRPr sz="3307"/>
            </a:lvl2pPr>
            <a:lvl3pPr>
              <a:defRPr sz="2835"/>
            </a:lvl3pPr>
            <a:lvl4pPr>
              <a:defRPr sz="2362"/>
            </a:lvl4pPr>
            <a:lvl5pPr>
              <a:defRPr sz="2362"/>
            </a:lvl5pPr>
            <a:lvl6pPr>
              <a:defRPr sz="2362"/>
            </a:lvl6pPr>
            <a:lvl7pPr>
              <a:defRPr sz="2362"/>
            </a:lvl7pPr>
            <a:lvl8pPr>
              <a:defRPr sz="2362"/>
            </a:lvl8pPr>
            <a:lvl9pPr>
              <a:defRPr sz="2362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1" y="2592229"/>
            <a:ext cx="4644443" cy="4802425"/>
          </a:xfrm>
        </p:spPr>
        <p:txBody>
          <a:bodyPr/>
          <a:lstStyle>
            <a:lvl1pPr marL="0" indent="0">
              <a:buNone/>
              <a:defRPr sz="1890"/>
            </a:lvl1pPr>
            <a:lvl2pPr marL="539999" indent="0">
              <a:buNone/>
              <a:defRPr sz="1654"/>
            </a:lvl2pPr>
            <a:lvl3pPr marL="1079998" indent="0">
              <a:buNone/>
              <a:defRPr sz="1417"/>
            </a:lvl3pPr>
            <a:lvl4pPr marL="1619997" indent="0">
              <a:buNone/>
              <a:defRPr sz="1181"/>
            </a:lvl4pPr>
            <a:lvl5pPr marL="2159996" indent="0">
              <a:buNone/>
              <a:defRPr sz="1181"/>
            </a:lvl5pPr>
            <a:lvl6pPr marL="2699995" indent="0">
              <a:buNone/>
              <a:defRPr sz="1181"/>
            </a:lvl6pPr>
            <a:lvl7pPr marL="3239994" indent="0">
              <a:buNone/>
              <a:defRPr sz="1181"/>
            </a:lvl7pPr>
            <a:lvl8pPr marL="3779992" indent="0">
              <a:buNone/>
              <a:defRPr sz="1181"/>
            </a:lvl8pPr>
            <a:lvl9pPr marL="4319991" indent="0">
              <a:buNone/>
              <a:defRPr sz="118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82CB-D1DC-4FBD-8ABF-C8071E055161}" type="datetimeFigureOut">
              <a:rPr lang="de-DE" smtClean="0"/>
              <a:t>21.08.2025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82884-704C-4024-B045-B7F333B7EBB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902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1" y="576051"/>
            <a:ext cx="4644443" cy="2016178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21966" y="1244111"/>
            <a:ext cx="7290108" cy="6140542"/>
          </a:xfrm>
        </p:spPr>
        <p:txBody>
          <a:bodyPr anchor="t"/>
          <a:lstStyle>
            <a:lvl1pPr marL="0" indent="0">
              <a:buNone/>
              <a:defRPr sz="3780"/>
            </a:lvl1pPr>
            <a:lvl2pPr marL="539999" indent="0">
              <a:buNone/>
              <a:defRPr sz="3307"/>
            </a:lvl2pPr>
            <a:lvl3pPr marL="1079998" indent="0">
              <a:buNone/>
              <a:defRPr sz="2835"/>
            </a:lvl3pPr>
            <a:lvl4pPr marL="1619997" indent="0">
              <a:buNone/>
              <a:defRPr sz="2362"/>
            </a:lvl4pPr>
            <a:lvl5pPr marL="2159996" indent="0">
              <a:buNone/>
              <a:defRPr sz="2362"/>
            </a:lvl5pPr>
            <a:lvl6pPr marL="2699995" indent="0">
              <a:buNone/>
              <a:defRPr sz="2362"/>
            </a:lvl6pPr>
            <a:lvl7pPr marL="3239994" indent="0">
              <a:buNone/>
              <a:defRPr sz="2362"/>
            </a:lvl7pPr>
            <a:lvl8pPr marL="3779992" indent="0">
              <a:buNone/>
              <a:defRPr sz="2362"/>
            </a:lvl8pPr>
            <a:lvl9pPr marL="4319991" indent="0">
              <a:buNone/>
              <a:defRPr sz="2362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1" y="2592229"/>
            <a:ext cx="4644443" cy="4802425"/>
          </a:xfrm>
        </p:spPr>
        <p:txBody>
          <a:bodyPr/>
          <a:lstStyle>
            <a:lvl1pPr marL="0" indent="0">
              <a:buNone/>
              <a:defRPr sz="1890"/>
            </a:lvl1pPr>
            <a:lvl2pPr marL="539999" indent="0">
              <a:buNone/>
              <a:defRPr sz="1654"/>
            </a:lvl2pPr>
            <a:lvl3pPr marL="1079998" indent="0">
              <a:buNone/>
              <a:defRPr sz="1417"/>
            </a:lvl3pPr>
            <a:lvl4pPr marL="1619997" indent="0">
              <a:buNone/>
              <a:defRPr sz="1181"/>
            </a:lvl4pPr>
            <a:lvl5pPr marL="2159996" indent="0">
              <a:buNone/>
              <a:defRPr sz="1181"/>
            </a:lvl5pPr>
            <a:lvl6pPr marL="2699995" indent="0">
              <a:buNone/>
              <a:defRPr sz="1181"/>
            </a:lvl6pPr>
            <a:lvl7pPr marL="3239994" indent="0">
              <a:buNone/>
              <a:defRPr sz="1181"/>
            </a:lvl7pPr>
            <a:lvl8pPr marL="3779992" indent="0">
              <a:buNone/>
              <a:defRPr sz="1181"/>
            </a:lvl8pPr>
            <a:lvl9pPr marL="4319991" indent="0">
              <a:buNone/>
              <a:defRPr sz="118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82CB-D1DC-4FBD-8ABF-C8071E055161}" type="datetimeFigureOut">
              <a:rPr lang="de-DE" smtClean="0"/>
              <a:t>21.08.2025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82884-704C-4024-B045-B7F333B7EBB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0329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82CB-D1DC-4FBD-8ABF-C8071E055161}" type="datetimeFigureOut">
              <a:rPr lang="de-DE" smtClean="0"/>
              <a:t>21.08.2025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82884-704C-4024-B045-B7F333B7EBB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720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05152" y="460041"/>
            <a:ext cx="3105046" cy="732264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015" y="460041"/>
            <a:ext cx="9135135" cy="732264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82CB-D1DC-4FBD-8ABF-C8071E055161}" type="datetimeFigureOut">
              <a:rPr lang="de-DE" smtClean="0"/>
              <a:t>21.08.2025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82884-704C-4024-B045-B7F333B7EBB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3519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015" y="460041"/>
            <a:ext cx="12420184" cy="1670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015" y="2300203"/>
            <a:ext cx="12420184" cy="5482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015" y="8008708"/>
            <a:ext cx="3240048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4B82CB-D1DC-4FBD-8ABF-C8071E055161}" type="datetimeFigureOut">
              <a:rPr lang="de-DE" smtClean="0"/>
              <a:t>21.08.2025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70071" y="8008708"/>
            <a:ext cx="4860072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70150" y="8008708"/>
            <a:ext cx="3240048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82884-704C-4024-B045-B7F333B7EBB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0053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079998" rtl="0" eaLnBrk="1" latinLnBrk="0" hangingPunct="1">
        <a:lnSpc>
          <a:spcPct val="90000"/>
        </a:lnSpc>
        <a:spcBef>
          <a:spcPct val="0"/>
        </a:spcBef>
        <a:buNone/>
        <a:defRPr sz="51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999" indent="-269999" algn="l" defTabSz="1079998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1pPr>
      <a:lvl2pPr marL="809998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349997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3pPr>
      <a:lvl4pPr marL="1889996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429995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969994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509993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4049992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589991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1pPr>
      <a:lvl2pPr marL="539999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79998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3pPr>
      <a:lvl4pPr marL="1619997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159996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699995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239994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3779992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319991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Google Shape;123;p21">
            <a:extLst>
              <a:ext uri="{FF2B5EF4-FFF2-40B4-BE49-F238E27FC236}">
                <a16:creationId xmlns:a16="http://schemas.microsoft.com/office/drawing/2014/main" id="{5840BB67-FCE2-435D-8FF1-1260A06B8F0C}"/>
              </a:ext>
            </a:extLst>
          </p:cNvPr>
          <p:cNvCxnSpPr>
            <a:cxnSpLocks/>
            <a:stCxn id="55" idx="2"/>
            <a:endCxn id="47" idx="2"/>
          </p:cNvCxnSpPr>
          <p:nvPr/>
        </p:nvCxnSpPr>
        <p:spPr>
          <a:xfrm flipV="1">
            <a:off x="11770977" y="3339991"/>
            <a:ext cx="1135" cy="4357777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" name="Google Shape;126;p21">
            <a:extLst>
              <a:ext uri="{FF2B5EF4-FFF2-40B4-BE49-F238E27FC236}">
                <a16:creationId xmlns:a16="http://schemas.microsoft.com/office/drawing/2014/main" id="{2765D934-BF06-4987-862A-A1F2DC86357D}"/>
              </a:ext>
            </a:extLst>
          </p:cNvPr>
          <p:cNvCxnSpPr>
            <a:stCxn id="51" idx="0"/>
            <a:endCxn id="43" idx="2"/>
          </p:cNvCxnSpPr>
          <p:nvPr/>
        </p:nvCxnSpPr>
        <p:spPr>
          <a:xfrm flipV="1">
            <a:off x="8651578" y="3343909"/>
            <a:ext cx="2430" cy="3699570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" name="Google Shape;129;p21">
            <a:extLst>
              <a:ext uri="{FF2B5EF4-FFF2-40B4-BE49-F238E27FC236}">
                <a16:creationId xmlns:a16="http://schemas.microsoft.com/office/drawing/2014/main" id="{D53A7659-2A38-4916-976A-CF43B9C9EA3E}"/>
              </a:ext>
            </a:extLst>
          </p:cNvPr>
          <p:cNvCxnSpPr>
            <a:stCxn id="42" idx="0"/>
            <a:endCxn id="40" idx="2"/>
          </p:cNvCxnSpPr>
          <p:nvPr/>
        </p:nvCxnSpPr>
        <p:spPr>
          <a:xfrm flipV="1">
            <a:off x="5532110" y="3343909"/>
            <a:ext cx="3" cy="147947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" name="Google Shape;132;p21">
            <a:extLst>
              <a:ext uri="{FF2B5EF4-FFF2-40B4-BE49-F238E27FC236}">
                <a16:creationId xmlns:a16="http://schemas.microsoft.com/office/drawing/2014/main" id="{5E228631-5626-4200-B087-57F51BB8CEFA}"/>
              </a:ext>
            </a:extLst>
          </p:cNvPr>
          <p:cNvCxnSpPr>
            <a:cxnSpLocks/>
            <a:stCxn id="50" idx="0"/>
            <a:endCxn id="35" idx="2"/>
          </p:cNvCxnSpPr>
          <p:nvPr/>
        </p:nvCxnSpPr>
        <p:spPr>
          <a:xfrm flipH="1" flipV="1">
            <a:off x="2415144" y="3361982"/>
            <a:ext cx="9807" cy="2744437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4" name="Google Shape;135;p21">
            <a:extLst>
              <a:ext uri="{FF2B5EF4-FFF2-40B4-BE49-F238E27FC236}">
                <a16:creationId xmlns:a16="http://schemas.microsoft.com/office/drawing/2014/main" id="{C54DA3B9-716B-4E31-95B6-71FD84B5D059}"/>
              </a:ext>
            </a:extLst>
          </p:cNvPr>
          <p:cNvSpPr/>
          <p:nvPr/>
        </p:nvSpPr>
        <p:spPr>
          <a:xfrm>
            <a:off x="5728553" y="1047298"/>
            <a:ext cx="2790705" cy="755833"/>
          </a:xfrm>
          <a:prstGeom prst="roundRect">
            <a:avLst>
              <a:gd name="adj" fmla="val 16667"/>
            </a:avLst>
          </a:prstGeom>
          <a:solidFill>
            <a:srgbClr val="9FC5E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0751" tIns="55358" rIns="110751" bIns="55358" anchor="ctr" anchorCtr="0">
            <a:noAutofit/>
          </a:bodyPr>
          <a:lstStyle/>
          <a:p>
            <a:pPr algn="ctr" defTabSz="1279894"/>
            <a:r>
              <a:rPr lang="de" sz="1600" b="1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Bezirksamtsleitung (B)</a:t>
            </a:r>
            <a:br>
              <a:rPr lang="de" sz="1600" b="1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</a:br>
            <a:r>
              <a:rPr lang="de-DE" sz="160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Herr Neubauer</a:t>
            </a:r>
            <a:endParaRPr sz="160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35" name="Google Shape;134;p21">
            <a:extLst>
              <a:ext uri="{FF2B5EF4-FFF2-40B4-BE49-F238E27FC236}">
                <a16:creationId xmlns:a16="http://schemas.microsoft.com/office/drawing/2014/main" id="{CF1B06D3-EC60-4E3E-A5B9-B58BA43C6F8D}"/>
              </a:ext>
            </a:extLst>
          </p:cNvPr>
          <p:cNvSpPr/>
          <p:nvPr/>
        </p:nvSpPr>
        <p:spPr>
          <a:xfrm>
            <a:off x="1019791" y="2643940"/>
            <a:ext cx="2790705" cy="718042"/>
          </a:xfrm>
          <a:prstGeom prst="roundRect">
            <a:avLst>
              <a:gd name="adj" fmla="val 16667"/>
            </a:avLst>
          </a:prstGeom>
          <a:solidFill>
            <a:srgbClr val="00306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1400" b="1" dirty="0">
                <a:solidFill>
                  <a:prstClr val="white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Dezernat 1</a:t>
            </a:r>
            <a:endParaRPr sz="1400" dirty="0">
              <a:solidFill>
                <a:prstClr val="white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400" b="1" dirty="0">
                <a:solidFill>
                  <a:prstClr val="white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Steuerung &amp; Service </a:t>
            </a:r>
            <a:br>
              <a:rPr lang="de" sz="1400" b="1" dirty="0">
                <a:solidFill>
                  <a:prstClr val="white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</a:br>
            <a:r>
              <a:rPr lang="de-DE" sz="1200" dirty="0">
                <a:solidFill>
                  <a:prstClr val="white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Herr Schöpper</a:t>
            </a:r>
            <a:endParaRPr sz="1400" dirty="0">
              <a:solidFill>
                <a:prstClr val="white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36" name="Google Shape;137;p21">
            <a:extLst>
              <a:ext uri="{FF2B5EF4-FFF2-40B4-BE49-F238E27FC236}">
                <a16:creationId xmlns:a16="http://schemas.microsoft.com/office/drawing/2014/main" id="{2AB16930-592B-4AB8-A190-E25DE1A0FBA6}"/>
              </a:ext>
            </a:extLst>
          </p:cNvPr>
          <p:cNvSpPr/>
          <p:nvPr/>
        </p:nvSpPr>
        <p:spPr>
          <a:xfrm flipH="1">
            <a:off x="2956276" y="790165"/>
            <a:ext cx="1872000" cy="468000"/>
          </a:xfrm>
          <a:prstGeom prst="roundRect">
            <a:avLst>
              <a:gd name="adj" fmla="val 16667"/>
            </a:avLst>
          </a:prstGeom>
          <a:solidFill>
            <a:srgbClr val="EFEFE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98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Personalrat (PR)</a:t>
            </a:r>
            <a:br>
              <a:rPr lang="de" sz="98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</a:br>
            <a:r>
              <a:rPr lang="de-DE" sz="98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Frau Graubner</a:t>
            </a:r>
            <a:endParaRPr sz="98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37" name="Google Shape;138;p21">
            <a:extLst>
              <a:ext uri="{FF2B5EF4-FFF2-40B4-BE49-F238E27FC236}">
                <a16:creationId xmlns:a16="http://schemas.microsoft.com/office/drawing/2014/main" id="{8BEE6CBE-4210-43A8-A706-C85F80165CF5}"/>
              </a:ext>
            </a:extLst>
          </p:cNvPr>
          <p:cNvSpPr/>
          <p:nvPr/>
        </p:nvSpPr>
        <p:spPr>
          <a:xfrm>
            <a:off x="1254951" y="3491856"/>
            <a:ext cx="2340000" cy="720000"/>
          </a:xfrm>
          <a:prstGeom prst="roundRect">
            <a:avLst>
              <a:gd name="adj" fmla="val 16667"/>
            </a:avLst>
          </a:prstGeom>
          <a:solidFill>
            <a:srgbClr val="BFCBD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Fachamt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Interner Service (IS)</a:t>
            </a:r>
            <a:b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</a:br>
            <a:r>
              <a:rPr lang="de-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Frau Morrone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38" name="Google Shape;139;p21">
            <a:extLst>
              <a:ext uri="{FF2B5EF4-FFF2-40B4-BE49-F238E27FC236}">
                <a16:creationId xmlns:a16="http://schemas.microsoft.com/office/drawing/2014/main" id="{9697904D-D771-4008-A827-6B1A0F842020}"/>
              </a:ext>
            </a:extLst>
          </p:cNvPr>
          <p:cNvSpPr/>
          <p:nvPr/>
        </p:nvSpPr>
        <p:spPr>
          <a:xfrm>
            <a:off x="1245143" y="4358213"/>
            <a:ext cx="2340000" cy="720000"/>
          </a:xfrm>
          <a:prstGeom prst="roundRect">
            <a:avLst>
              <a:gd name="adj" fmla="val 16667"/>
            </a:avLst>
          </a:prstGeom>
          <a:solidFill>
            <a:srgbClr val="BFCBD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Fachamt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Personalservice (PS)</a:t>
            </a:r>
            <a:b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</a:br>
            <a:r>
              <a:rPr lang="de-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Frau Dr. Bauzá Iraola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39" name="Google Shape;140;p21">
            <a:extLst>
              <a:ext uri="{FF2B5EF4-FFF2-40B4-BE49-F238E27FC236}">
                <a16:creationId xmlns:a16="http://schemas.microsoft.com/office/drawing/2014/main" id="{25A59F51-2FD3-4BB3-B1D9-5C5A5F963966}"/>
              </a:ext>
            </a:extLst>
          </p:cNvPr>
          <p:cNvSpPr/>
          <p:nvPr/>
        </p:nvSpPr>
        <p:spPr>
          <a:xfrm>
            <a:off x="1245143" y="5235070"/>
            <a:ext cx="2340000" cy="720000"/>
          </a:xfrm>
          <a:prstGeom prst="roundRect">
            <a:avLst>
              <a:gd name="adj" fmla="val 16667"/>
            </a:avLst>
          </a:prstGeom>
          <a:solidFill>
            <a:srgbClr val="BFCBD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endParaRPr sz="126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Rechtsamt (RA)</a:t>
            </a:r>
            <a:b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</a:br>
            <a:r>
              <a:rPr lang="de-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Herr Gerbi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40" name="Google Shape;131;p21">
            <a:extLst>
              <a:ext uri="{FF2B5EF4-FFF2-40B4-BE49-F238E27FC236}">
                <a16:creationId xmlns:a16="http://schemas.microsoft.com/office/drawing/2014/main" id="{6FFE4AF0-5009-4ED2-8BB3-13716D082E6B}"/>
              </a:ext>
            </a:extLst>
          </p:cNvPr>
          <p:cNvSpPr/>
          <p:nvPr/>
        </p:nvSpPr>
        <p:spPr>
          <a:xfrm>
            <a:off x="4136760" y="2625867"/>
            <a:ext cx="2790705" cy="718042"/>
          </a:xfrm>
          <a:prstGeom prst="roundRect">
            <a:avLst>
              <a:gd name="adj" fmla="val 16667"/>
            </a:avLst>
          </a:prstGeom>
          <a:solidFill>
            <a:srgbClr val="00306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1400" b="1" dirty="0">
                <a:solidFill>
                  <a:prstClr val="white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Dezernat 2</a:t>
            </a:r>
            <a:endParaRPr sz="1400" dirty="0">
              <a:solidFill>
                <a:prstClr val="white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400" b="1" dirty="0">
                <a:solidFill>
                  <a:prstClr val="white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Bürgerservice</a:t>
            </a:r>
            <a:br>
              <a:rPr lang="de" sz="1400" b="1" dirty="0">
                <a:solidFill>
                  <a:prstClr val="white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</a:br>
            <a:r>
              <a:rPr lang="de-DE" sz="1200" dirty="0">
                <a:solidFill>
                  <a:prstClr val="white"/>
                </a:solidFill>
                <a:latin typeface="Work Sans Light" pitchFamily="2" charset="0"/>
                <a:cs typeface="Calibri Light" panose="020F0302020204030204" pitchFamily="34" charset="0"/>
                <a:sym typeface="Economica"/>
              </a:rPr>
              <a:t>Herr Schöpper</a:t>
            </a:r>
            <a:endParaRPr sz="1200" dirty="0">
              <a:solidFill>
                <a:prstClr val="white"/>
              </a:solidFill>
              <a:latin typeface="Work Sans Light" pitchFamily="2" charset="0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42" name="Google Shape;130;p21">
            <a:extLst>
              <a:ext uri="{FF2B5EF4-FFF2-40B4-BE49-F238E27FC236}">
                <a16:creationId xmlns:a16="http://schemas.microsoft.com/office/drawing/2014/main" id="{1A133459-C034-4B45-B713-DB6111C2E4BA}"/>
              </a:ext>
            </a:extLst>
          </p:cNvPr>
          <p:cNvSpPr/>
          <p:nvPr/>
        </p:nvSpPr>
        <p:spPr>
          <a:xfrm>
            <a:off x="4362110" y="3491856"/>
            <a:ext cx="2340000" cy="720000"/>
          </a:xfrm>
          <a:prstGeom prst="roundRect">
            <a:avLst>
              <a:gd name="adj" fmla="val 16667"/>
            </a:avLst>
          </a:prstGeom>
          <a:solidFill>
            <a:srgbClr val="BFCBD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Fachamt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Personenstandswesen (ST)</a:t>
            </a:r>
            <a:b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</a:br>
            <a:r>
              <a:rPr lang="de-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Frau Berggold-Rohde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43" name="Google Shape;128;p21">
            <a:extLst>
              <a:ext uri="{FF2B5EF4-FFF2-40B4-BE49-F238E27FC236}">
                <a16:creationId xmlns:a16="http://schemas.microsoft.com/office/drawing/2014/main" id="{48A999F3-2C12-489A-AB0A-80C81B6E3BD4}"/>
              </a:ext>
            </a:extLst>
          </p:cNvPr>
          <p:cNvSpPr/>
          <p:nvPr/>
        </p:nvSpPr>
        <p:spPr>
          <a:xfrm>
            <a:off x="7258655" y="2625867"/>
            <a:ext cx="2790705" cy="718042"/>
          </a:xfrm>
          <a:prstGeom prst="roundRect">
            <a:avLst>
              <a:gd name="adj" fmla="val 16667"/>
            </a:avLst>
          </a:prstGeom>
          <a:solidFill>
            <a:srgbClr val="00306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1400" b="1" dirty="0">
                <a:solidFill>
                  <a:prstClr val="white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Dezernat 3</a:t>
            </a:r>
            <a:endParaRPr sz="1400" dirty="0">
              <a:solidFill>
                <a:prstClr val="white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400" b="1" dirty="0">
                <a:solidFill>
                  <a:prstClr val="white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Soziales, Jugend &amp; Gesundheit</a:t>
            </a:r>
            <a:br>
              <a:rPr lang="de" sz="1400" b="1" dirty="0">
                <a:solidFill>
                  <a:prstClr val="white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</a:br>
            <a:r>
              <a:rPr lang="de-DE" sz="1200" dirty="0">
                <a:solidFill>
                  <a:prstClr val="white"/>
                </a:solidFill>
                <a:latin typeface="Work Sans Light" pitchFamily="2" charset="0"/>
                <a:cs typeface="Calibri Light" panose="020F0302020204030204" pitchFamily="34" charset="0"/>
                <a:sym typeface="Economica"/>
              </a:rPr>
              <a:t>Herr Rietz</a:t>
            </a:r>
            <a:endParaRPr sz="1200" dirty="0">
              <a:solidFill>
                <a:prstClr val="white"/>
              </a:solidFill>
              <a:latin typeface="Work Sans Light" pitchFamily="2" charset="0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44" name="Google Shape;142;p21">
            <a:extLst>
              <a:ext uri="{FF2B5EF4-FFF2-40B4-BE49-F238E27FC236}">
                <a16:creationId xmlns:a16="http://schemas.microsoft.com/office/drawing/2014/main" id="{EDAC1314-4DCF-4555-8881-BB75167E2333}"/>
              </a:ext>
            </a:extLst>
          </p:cNvPr>
          <p:cNvSpPr/>
          <p:nvPr/>
        </p:nvSpPr>
        <p:spPr>
          <a:xfrm>
            <a:off x="7483942" y="3491856"/>
            <a:ext cx="2340000" cy="720000"/>
          </a:xfrm>
          <a:prstGeom prst="roundRect">
            <a:avLst>
              <a:gd name="adj" fmla="val 16667"/>
            </a:avLst>
          </a:prstGeom>
          <a:solidFill>
            <a:srgbClr val="BFCBD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Fachamt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Grundsicherung und Soziales – Soziale Hilfen (GS-SH)</a:t>
            </a:r>
            <a:b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</a:br>
            <a:r>
              <a:rPr lang="de-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Herr Rudolph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45" name="Google Shape;143;p21">
            <a:extLst>
              <a:ext uri="{FF2B5EF4-FFF2-40B4-BE49-F238E27FC236}">
                <a16:creationId xmlns:a16="http://schemas.microsoft.com/office/drawing/2014/main" id="{1D1177D8-64C8-45B0-A717-614E94418066}"/>
              </a:ext>
            </a:extLst>
          </p:cNvPr>
          <p:cNvSpPr/>
          <p:nvPr/>
        </p:nvSpPr>
        <p:spPr>
          <a:xfrm>
            <a:off x="7481512" y="5300781"/>
            <a:ext cx="2340000" cy="720000"/>
          </a:xfrm>
          <a:prstGeom prst="roundRect">
            <a:avLst>
              <a:gd name="adj" fmla="val 16667"/>
            </a:avLst>
          </a:prstGeom>
          <a:solidFill>
            <a:srgbClr val="BFCBD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Fachamt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Sozialraummanagement (SR)</a:t>
            </a:r>
            <a:b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</a:br>
            <a:r>
              <a:rPr lang="de-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Frau Lill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46" name="Google Shape;144;p21">
            <a:extLst>
              <a:ext uri="{FF2B5EF4-FFF2-40B4-BE49-F238E27FC236}">
                <a16:creationId xmlns:a16="http://schemas.microsoft.com/office/drawing/2014/main" id="{E95757E6-6890-442C-8ED7-E2354AD63646}"/>
              </a:ext>
            </a:extLst>
          </p:cNvPr>
          <p:cNvSpPr/>
          <p:nvPr/>
        </p:nvSpPr>
        <p:spPr>
          <a:xfrm>
            <a:off x="7481512" y="6172130"/>
            <a:ext cx="2340000" cy="720000"/>
          </a:xfrm>
          <a:prstGeom prst="roundRect">
            <a:avLst>
              <a:gd name="adj" fmla="val 16667"/>
            </a:avLst>
          </a:prstGeom>
          <a:solidFill>
            <a:srgbClr val="BFCBD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Fachamt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Jugend- und Familienhilfe (JA)</a:t>
            </a:r>
            <a:b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</a:br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Frau Brall und </a:t>
            </a:r>
            <a:r>
              <a:rPr lang="de-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Herr von Czettritz und Neuhaus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48" name="Google Shape;145;p21">
            <a:extLst>
              <a:ext uri="{FF2B5EF4-FFF2-40B4-BE49-F238E27FC236}">
                <a16:creationId xmlns:a16="http://schemas.microsoft.com/office/drawing/2014/main" id="{FF726696-301C-473F-8B02-3D70C0C420DA}"/>
              </a:ext>
            </a:extLst>
          </p:cNvPr>
          <p:cNvSpPr/>
          <p:nvPr/>
        </p:nvSpPr>
        <p:spPr>
          <a:xfrm>
            <a:off x="10600977" y="3491856"/>
            <a:ext cx="2340000" cy="720000"/>
          </a:xfrm>
          <a:prstGeom prst="roundRect">
            <a:avLst>
              <a:gd name="adj" fmla="val 16667"/>
            </a:avLst>
          </a:prstGeom>
          <a:solidFill>
            <a:srgbClr val="BFCBD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Fachamt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Stadt- und Landschaftsplanung (SL)</a:t>
            </a:r>
            <a:b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</a:br>
            <a:r>
              <a:rPr lang="de-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Herr Mathe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49" name="Google Shape;146;p21">
            <a:extLst>
              <a:ext uri="{FF2B5EF4-FFF2-40B4-BE49-F238E27FC236}">
                <a16:creationId xmlns:a16="http://schemas.microsoft.com/office/drawing/2014/main" id="{E617F551-65AB-46BF-A3B0-D69206910078}"/>
              </a:ext>
            </a:extLst>
          </p:cNvPr>
          <p:cNvSpPr/>
          <p:nvPr/>
        </p:nvSpPr>
        <p:spPr>
          <a:xfrm>
            <a:off x="10600977" y="4363721"/>
            <a:ext cx="2340000" cy="720000"/>
          </a:xfrm>
          <a:prstGeom prst="roundRect">
            <a:avLst>
              <a:gd name="adj" fmla="val 16667"/>
            </a:avLst>
          </a:prstGeom>
          <a:solidFill>
            <a:srgbClr val="BFCBD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Fachamt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Management des 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Öffentlichen Raumes (MR)</a:t>
            </a:r>
            <a:b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</a:br>
            <a:r>
              <a:rPr lang="de-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Herr Hinz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50" name="Google Shape;133;p21">
            <a:extLst>
              <a:ext uri="{FF2B5EF4-FFF2-40B4-BE49-F238E27FC236}">
                <a16:creationId xmlns:a16="http://schemas.microsoft.com/office/drawing/2014/main" id="{2624BAD8-496C-42EB-B0EA-2E8157B762BB}"/>
              </a:ext>
            </a:extLst>
          </p:cNvPr>
          <p:cNvSpPr/>
          <p:nvPr/>
        </p:nvSpPr>
        <p:spPr>
          <a:xfrm>
            <a:off x="1254951" y="6106419"/>
            <a:ext cx="2340000" cy="720000"/>
          </a:xfrm>
          <a:prstGeom prst="roundRect">
            <a:avLst>
              <a:gd name="adj" fmla="val 16667"/>
            </a:avLst>
          </a:prstGeom>
          <a:solidFill>
            <a:srgbClr val="BFCBD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endParaRPr sz="126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Fachamt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Ressourcensteuerung (RS)</a:t>
            </a:r>
            <a:b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</a:br>
            <a:r>
              <a:rPr lang="de-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Herr Koops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endParaRPr sz="126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51" name="Google Shape;127;p21">
            <a:extLst>
              <a:ext uri="{FF2B5EF4-FFF2-40B4-BE49-F238E27FC236}">
                <a16:creationId xmlns:a16="http://schemas.microsoft.com/office/drawing/2014/main" id="{AE43A99A-EFA6-40CD-9284-D82FB3100DE9}"/>
              </a:ext>
            </a:extLst>
          </p:cNvPr>
          <p:cNvSpPr/>
          <p:nvPr/>
        </p:nvSpPr>
        <p:spPr>
          <a:xfrm>
            <a:off x="7481578" y="7043479"/>
            <a:ext cx="2340000" cy="720000"/>
          </a:xfrm>
          <a:prstGeom prst="roundRect">
            <a:avLst>
              <a:gd name="adj" fmla="val 16667"/>
            </a:avLst>
          </a:prstGeom>
          <a:solidFill>
            <a:srgbClr val="BFCBD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Fachamt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Gesundheit (GA)</a:t>
            </a:r>
            <a:b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</a:br>
            <a:r>
              <a:rPr lang="de-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Frau Bader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52" name="Google Shape;147;p21">
            <a:extLst>
              <a:ext uri="{FF2B5EF4-FFF2-40B4-BE49-F238E27FC236}">
                <a16:creationId xmlns:a16="http://schemas.microsoft.com/office/drawing/2014/main" id="{D2DB7757-3C93-4B52-A4D7-4E050D29C1AD}"/>
              </a:ext>
            </a:extLst>
          </p:cNvPr>
          <p:cNvSpPr/>
          <p:nvPr/>
        </p:nvSpPr>
        <p:spPr>
          <a:xfrm>
            <a:off x="10600977" y="5235070"/>
            <a:ext cx="2340000" cy="720000"/>
          </a:xfrm>
          <a:prstGeom prst="roundRect">
            <a:avLst>
              <a:gd name="adj" fmla="val 16667"/>
            </a:avLst>
          </a:prstGeom>
          <a:solidFill>
            <a:srgbClr val="BFCBD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Fachamt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Verbraucherschutz, Gewerbe und 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Umwelt (VS)</a:t>
            </a:r>
            <a:b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</a:br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Frau Tiedemann und </a:t>
            </a:r>
            <a:r>
              <a:rPr lang="de-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Herr Jordan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53" name="Google Shape;148;p21">
            <a:extLst>
              <a:ext uri="{FF2B5EF4-FFF2-40B4-BE49-F238E27FC236}">
                <a16:creationId xmlns:a16="http://schemas.microsoft.com/office/drawing/2014/main" id="{7AB50014-B6A0-44A4-808A-253FEC5F10BF}"/>
              </a:ext>
            </a:extLst>
          </p:cNvPr>
          <p:cNvSpPr/>
          <p:nvPr/>
        </p:nvSpPr>
        <p:spPr>
          <a:xfrm>
            <a:off x="10600977" y="6106419"/>
            <a:ext cx="2340000" cy="720000"/>
          </a:xfrm>
          <a:prstGeom prst="roundRect">
            <a:avLst>
              <a:gd name="adj" fmla="val 16667"/>
            </a:avLst>
          </a:prstGeom>
          <a:solidFill>
            <a:srgbClr val="BFCBD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Fachamt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Bauprüfung (BP)</a:t>
            </a:r>
            <a:b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</a:br>
            <a:r>
              <a:rPr lang="de-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Frau Esselmann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54" name="Google Shape;124;p21">
            <a:extLst>
              <a:ext uri="{FF2B5EF4-FFF2-40B4-BE49-F238E27FC236}">
                <a16:creationId xmlns:a16="http://schemas.microsoft.com/office/drawing/2014/main" id="{3BA6A799-1D56-44B6-BF1C-B124A425DE02}"/>
              </a:ext>
            </a:extLst>
          </p:cNvPr>
          <p:cNvSpPr/>
          <p:nvPr/>
        </p:nvSpPr>
        <p:spPr>
          <a:xfrm>
            <a:off x="11027231" y="1535437"/>
            <a:ext cx="1911653" cy="607747"/>
          </a:xfrm>
          <a:prstGeom prst="roundRect">
            <a:avLst>
              <a:gd name="adj" fmla="val 16667"/>
            </a:avLst>
          </a:prstGeom>
          <a:solidFill>
            <a:srgbClr val="BFCBD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Stabsstelle Klimaschutz &amp; Wirtschaft</a:t>
            </a:r>
            <a:r>
              <a:rPr lang="de-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s</a:t>
            </a:r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</a:t>
            </a:r>
            <a:r>
              <a:rPr lang="de-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örderung (KW)</a:t>
            </a:r>
            <a:br>
              <a:rPr lang="de-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</a:br>
            <a:r>
              <a:rPr lang="de-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Frau Röttgers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55" name="Google Shape;149;p21">
            <a:extLst>
              <a:ext uri="{FF2B5EF4-FFF2-40B4-BE49-F238E27FC236}">
                <a16:creationId xmlns:a16="http://schemas.microsoft.com/office/drawing/2014/main" id="{775D1156-6867-4A1C-B0AC-2DE4631B37E4}"/>
              </a:ext>
            </a:extLst>
          </p:cNvPr>
          <p:cNvSpPr/>
          <p:nvPr/>
        </p:nvSpPr>
        <p:spPr>
          <a:xfrm>
            <a:off x="10600977" y="6977768"/>
            <a:ext cx="2340000" cy="720000"/>
          </a:xfrm>
          <a:prstGeom prst="roundRect">
            <a:avLst>
              <a:gd name="adj" fmla="val 16667"/>
            </a:avLst>
          </a:prstGeom>
          <a:solidFill>
            <a:srgbClr val="BFCBD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Fachamt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-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Bezirklicher Sportstättenbau (BS)</a:t>
            </a:r>
            <a:br>
              <a:rPr lang="de-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</a:br>
            <a:r>
              <a:rPr lang="de-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Herr Hauschild</a:t>
            </a:r>
          </a:p>
        </p:txBody>
      </p:sp>
      <p:sp>
        <p:nvSpPr>
          <p:cNvPr id="56" name="Google Shape;150;p21">
            <a:extLst>
              <a:ext uri="{FF2B5EF4-FFF2-40B4-BE49-F238E27FC236}">
                <a16:creationId xmlns:a16="http://schemas.microsoft.com/office/drawing/2014/main" id="{4A207FA2-D817-48CC-AB41-DF01BB9B3B6F}"/>
              </a:ext>
            </a:extLst>
          </p:cNvPr>
          <p:cNvSpPr/>
          <p:nvPr/>
        </p:nvSpPr>
        <p:spPr>
          <a:xfrm flipH="1">
            <a:off x="2956276" y="1304268"/>
            <a:ext cx="1872000" cy="468000"/>
          </a:xfrm>
          <a:prstGeom prst="roundRect">
            <a:avLst>
              <a:gd name="adj" fmla="val 16667"/>
            </a:avLst>
          </a:prstGeom>
          <a:solidFill>
            <a:srgbClr val="EFEFE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98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Schwerbehinderten-</a:t>
            </a:r>
            <a:endParaRPr sz="98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98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vertretung (SBV)</a:t>
            </a:r>
            <a:br>
              <a:rPr lang="de" sz="98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</a:br>
            <a:r>
              <a:rPr lang="de-DE" sz="98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Frau Franke</a:t>
            </a:r>
            <a:endParaRPr sz="98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57" name="Google Shape;151;p21">
            <a:extLst>
              <a:ext uri="{FF2B5EF4-FFF2-40B4-BE49-F238E27FC236}">
                <a16:creationId xmlns:a16="http://schemas.microsoft.com/office/drawing/2014/main" id="{FD0D98C7-16FF-4ADE-80BD-507130AB42EF}"/>
              </a:ext>
            </a:extLst>
          </p:cNvPr>
          <p:cNvSpPr/>
          <p:nvPr/>
        </p:nvSpPr>
        <p:spPr>
          <a:xfrm flipH="1">
            <a:off x="2956276" y="1831023"/>
            <a:ext cx="1872000" cy="468000"/>
          </a:xfrm>
          <a:prstGeom prst="roundRect">
            <a:avLst>
              <a:gd name="adj" fmla="val 16667"/>
            </a:avLst>
          </a:prstGeom>
          <a:solidFill>
            <a:srgbClr val="EFEFE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98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Gleichstellungsbeauftragter</a:t>
            </a:r>
            <a:br>
              <a:rPr lang="de" sz="98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</a:br>
            <a:r>
              <a:rPr lang="de-DE" sz="98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Frau Schreiber</a:t>
            </a:r>
            <a:endParaRPr sz="98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cxnSp>
        <p:nvCxnSpPr>
          <p:cNvPr id="58" name="Google Shape;152;p21">
            <a:extLst>
              <a:ext uri="{FF2B5EF4-FFF2-40B4-BE49-F238E27FC236}">
                <a16:creationId xmlns:a16="http://schemas.microsoft.com/office/drawing/2014/main" id="{26A03F0B-40A1-4E3E-A507-EA7177ABA30B}"/>
              </a:ext>
            </a:extLst>
          </p:cNvPr>
          <p:cNvCxnSpPr/>
          <p:nvPr/>
        </p:nvCxnSpPr>
        <p:spPr>
          <a:xfrm>
            <a:off x="2424983" y="2437502"/>
            <a:ext cx="9350918" cy="0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9" name="Google Shape;153;p21">
            <a:extLst>
              <a:ext uri="{FF2B5EF4-FFF2-40B4-BE49-F238E27FC236}">
                <a16:creationId xmlns:a16="http://schemas.microsoft.com/office/drawing/2014/main" id="{DE14C323-4BE3-4D44-A7A1-E02ACD99EA15}"/>
              </a:ext>
            </a:extLst>
          </p:cNvPr>
          <p:cNvCxnSpPr>
            <a:cxnSpLocks/>
          </p:cNvCxnSpPr>
          <p:nvPr/>
        </p:nvCxnSpPr>
        <p:spPr>
          <a:xfrm>
            <a:off x="11772110" y="2437502"/>
            <a:ext cx="0" cy="180000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0" name="Google Shape;154;p21">
            <a:extLst>
              <a:ext uri="{FF2B5EF4-FFF2-40B4-BE49-F238E27FC236}">
                <a16:creationId xmlns:a16="http://schemas.microsoft.com/office/drawing/2014/main" id="{397D19B5-88D8-43DD-B1AC-35D6FC6D63B3}"/>
              </a:ext>
            </a:extLst>
          </p:cNvPr>
          <p:cNvCxnSpPr>
            <a:cxnSpLocks/>
          </p:cNvCxnSpPr>
          <p:nvPr/>
        </p:nvCxnSpPr>
        <p:spPr>
          <a:xfrm>
            <a:off x="2424951" y="2437537"/>
            <a:ext cx="0" cy="302333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1" name="Google Shape;155;p21">
            <a:extLst>
              <a:ext uri="{FF2B5EF4-FFF2-40B4-BE49-F238E27FC236}">
                <a16:creationId xmlns:a16="http://schemas.microsoft.com/office/drawing/2014/main" id="{D89E2146-B9A7-46D3-9083-B7CDD89FC23E}"/>
              </a:ext>
            </a:extLst>
          </p:cNvPr>
          <p:cNvCxnSpPr>
            <a:cxnSpLocks/>
            <a:stCxn id="40" idx="0"/>
          </p:cNvCxnSpPr>
          <p:nvPr/>
        </p:nvCxnSpPr>
        <p:spPr>
          <a:xfrm flipH="1" flipV="1">
            <a:off x="5532110" y="2437502"/>
            <a:ext cx="3" cy="188365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2" name="Google Shape;156;p21">
            <a:extLst>
              <a:ext uri="{FF2B5EF4-FFF2-40B4-BE49-F238E27FC236}">
                <a16:creationId xmlns:a16="http://schemas.microsoft.com/office/drawing/2014/main" id="{FEFB4AB0-B7E9-4941-9BF2-2611566788A6}"/>
              </a:ext>
            </a:extLst>
          </p:cNvPr>
          <p:cNvCxnSpPr>
            <a:cxnSpLocks/>
            <a:stCxn id="43" idx="0"/>
          </p:cNvCxnSpPr>
          <p:nvPr/>
        </p:nvCxnSpPr>
        <p:spPr>
          <a:xfrm flipH="1" flipV="1">
            <a:off x="8654007" y="2437502"/>
            <a:ext cx="1" cy="188365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3" name="Google Shape;157;p21">
            <a:extLst>
              <a:ext uri="{FF2B5EF4-FFF2-40B4-BE49-F238E27FC236}">
                <a16:creationId xmlns:a16="http://schemas.microsoft.com/office/drawing/2014/main" id="{30F37204-EECB-414D-B12C-4CF5DC477968}"/>
              </a:ext>
            </a:extLst>
          </p:cNvPr>
          <p:cNvCxnSpPr>
            <a:cxnSpLocks/>
            <a:stCxn id="34" idx="2"/>
          </p:cNvCxnSpPr>
          <p:nvPr/>
        </p:nvCxnSpPr>
        <p:spPr>
          <a:xfrm flipH="1">
            <a:off x="7123904" y="1803131"/>
            <a:ext cx="2" cy="634631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4" name="Google Shape;158;p21">
            <a:extLst>
              <a:ext uri="{FF2B5EF4-FFF2-40B4-BE49-F238E27FC236}">
                <a16:creationId xmlns:a16="http://schemas.microsoft.com/office/drawing/2014/main" id="{FD9E2E4C-FF74-478F-A411-F2685361B302}"/>
              </a:ext>
            </a:extLst>
          </p:cNvPr>
          <p:cNvCxnSpPr/>
          <p:nvPr/>
        </p:nvCxnSpPr>
        <p:spPr>
          <a:xfrm rot="10800000">
            <a:off x="7133097" y="2059459"/>
            <a:ext cx="1767810" cy="0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5" name="Google Shape;159;p21">
            <a:extLst>
              <a:ext uri="{FF2B5EF4-FFF2-40B4-BE49-F238E27FC236}">
                <a16:creationId xmlns:a16="http://schemas.microsoft.com/office/drawing/2014/main" id="{BEB40AE1-12FF-4045-A676-2EFF6486E217}"/>
              </a:ext>
            </a:extLst>
          </p:cNvPr>
          <p:cNvCxnSpPr>
            <a:cxnSpLocks/>
            <a:stCxn id="57" idx="1"/>
          </p:cNvCxnSpPr>
          <p:nvPr/>
        </p:nvCxnSpPr>
        <p:spPr>
          <a:xfrm flipV="1">
            <a:off x="4828276" y="2059457"/>
            <a:ext cx="2295628" cy="5566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6" name="Google Shape;160;p21">
            <a:extLst>
              <a:ext uri="{FF2B5EF4-FFF2-40B4-BE49-F238E27FC236}">
                <a16:creationId xmlns:a16="http://schemas.microsoft.com/office/drawing/2014/main" id="{F45A3EA5-06EC-4162-A186-79EF53F4F39E}"/>
              </a:ext>
            </a:extLst>
          </p:cNvPr>
          <p:cNvCxnSpPr>
            <a:cxnSpLocks/>
          </p:cNvCxnSpPr>
          <p:nvPr/>
        </p:nvCxnSpPr>
        <p:spPr>
          <a:xfrm>
            <a:off x="4828276" y="1024165"/>
            <a:ext cx="434857" cy="0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7" name="Google Shape;161;p21">
            <a:extLst>
              <a:ext uri="{FF2B5EF4-FFF2-40B4-BE49-F238E27FC236}">
                <a16:creationId xmlns:a16="http://schemas.microsoft.com/office/drawing/2014/main" id="{91F6789B-B6CA-4852-86DD-3E73E75A2B67}"/>
              </a:ext>
            </a:extLst>
          </p:cNvPr>
          <p:cNvCxnSpPr>
            <a:cxnSpLocks/>
            <a:stCxn id="56" idx="1"/>
          </p:cNvCxnSpPr>
          <p:nvPr/>
        </p:nvCxnSpPr>
        <p:spPr>
          <a:xfrm>
            <a:off x="4828276" y="1538268"/>
            <a:ext cx="434857" cy="0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8" name="Google Shape;162;p21">
            <a:extLst>
              <a:ext uri="{FF2B5EF4-FFF2-40B4-BE49-F238E27FC236}">
                <a16:creationId xmlns:a16="http://schemas.microsoft.com/office/drawing/2014/main" id="{A6DF8D29-D9C6-48C8-9E07-2A3A7019D53B}"/>
              </a:ext>
            </a:extLst>
          </p:cNvPr>
          <p:cNvCxnSpPr>
            <a:cxnSpLocks/>
          </p:cNvCxnSpPr>
          <p:nvPr/>
        </p:nvCxnSpPr>
        <p:spPr>
          <a:xfrm>
            <a:off x="5263133" y="489596"/>
            <a:ext cx="0" cy="1569265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2" name="Google Shape;136;p21">
            <a:extLst>
              <a:ext uri="{FF2B5EF4-FFF2-40B4-BE49-F238E27FC236}">
                <a16:creationId xmlns:a16="http://schemas.microsoft.com/office/drawing/2014/main" id="{F925CA77-5B4C-4B0C-842E-6531213AA452}"/>
              </a:ext>
            </a:extLst>
          </p:cNvPr>
          <p:cNvSpPr/>
          <p:nvPr/>
        </p:nvSpPr>
        <p:spPr>
          <a:xfrm flipH="1">
            <a:off x="2956276" y="266481"/>
            <a:ext cx="1872000" cy="468000"/>
          </a:xfrm>
          <a:prstGeom prst="roundRect">
            <a:avLst>
              <a:gd name="adj" fmla="val 16667"/>
            </a:avLst>
          </a:prstGeom>
          <a:solidFill>
            <a:srgbClr val="EFEFE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-DE" sz="98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Modellvorhaben </a:t>
            </a:r>
            <a:br>
              <a:rPr lang="de-DE" sz="98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</a:br>
            <a:r>
              <a:rPr lang="de-DE" sz="98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„Mitte machen“ (MV)</a:t>
            </a:r>
          </a:p>
          <a:p>
            <a:pPr algn="ctr" defTabSz="1279894"/>
            <a:r>
              <a:rPr lang="de-DE" sz="98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Herr Borgwardt</a:t>
            </a:r>
            <a:endParaRPr sz="98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73" name="Google Shape;136;p21">
            <a:extLst>
              <a:ext uri="{FF2B5EF4-FFF2-40B4-BE49-F238E27FC236}">
                <a16:creationId xmlns:a16="http://schemas.microsoft.com/office/drawing/2014/main" id="{4FE19F31-4BCC-4C0E-A8A5-18F199947623}"/>
              </a:ext>
            </a:extLst>
          </p:cNvPr>
          <p:cNvSpPr/>
          <p:nvPr/>
        </p:nvSpPr>
        <p:spPr>
          <a:xfrm flipH="1">
            <a:off x="8891889" y="1879469"/>
            <a:ext cx="1395352" cy="377917"/>
          </a:xfrm>
          <a:prstGeom prst="roundRect">
            <a:avLst>
              <a:gd name="adj" fmla="val 16667"/>
            </a:avLst>
          </a:prstGeom>
          <a:solidFill>
            <a:srgbClr val="EFEFE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98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Büro B</a:t>
            </a:r>
            <a:br>
              <a:rPr lang="de" sz="98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</a:br>
            <a:r>
              <a:rPr lang="de-DE" sz="98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Frau Held</a:t>
            </a:r>
            <a:endParaRPr sz="98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88" name="Google Shape;124;p21">
            <a:extLst>
              <a:ext uri="{FF2B5EF4-FFF2-40B4-BE49-F238E27FC236}">
                <a16:creationId xmlns:a16="http://schemas.microsoft.com/office/drawing/2014/main" id="{2B7BEB79-A9FB-4E2E-8CCA-114A996045BF}"/>
              </a:ext>
            </a:extLst>
          </p:cNvPr>
          <p:cNvSpPr/>
          <p:nvPr/>
        </p:nvSpPr>
        <p:spPr>
          <a:xfrm>
            <a:off x="11023391" y="810428"/>
            <a:ext cx="1911653" cy="607747"/>
          </a:xfrm>
          <a:prstGeom prst="roundRect">
            <a:avLst>
              <a:gd name="adj" fmla="val 16667"/>
            </a:avLst>
          </a:prstGeom>
          <a:solidFill>
            <a:srgbClr val="BFCBD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-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Stabsstelle Geschäfts- und Vergabestelle (VG)</a:t>
            </a:r>
            <a:br>
              <a:rPr lang="de-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</a:br>
            <a:r>
              <a:rPr lang="de-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Herr Keuerleber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cxnSp>
        <p:nvCxnSpPr>
          <p:cNvPr id="89" name="Google Shape;161;p21">
            <a:extLst>
              <a:ext uri="{FF2B5EF4-FFF2-40B4-BE49-F238E27FC236}">
                <a16:creationId xmlns:a16="http://schemas.microsoft.com/office/drawing/2014/main" id="{84AA149A-E1FB-4B8B-A096-49E0817A8EE8}"/>
              </a:ext>
            </a:extLst>
          </p:cNvPr>
          <p:cNvCxnSpPr/>
          <p:nvPr/>
        </p:nvCxnSpPr>
        <p:spPr>
          <a:xfrm>
            <a:off x="12935045" y="1115392"/>
            <a:ext cx="464838" cy="0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0" name="Google Shape;161;p21">
            <a:extLst>
              <a:ext uri="{FF2B5EF4-FFF2-40B4-BE49-F238E27FC236}">
                <a16:creationId xmlns:a16="http://schemas.microsoft.com/office/drawing/2014/main" id="{9171FCCC-FC09-4E75-B086-6B65C7C970C9}"/>
              </a:ext>
            </a:extLst>
          </p:cNvPr>
          <p:cNvCxnSpPr/>
          <p:nvPr/>
        </p:nvCxnSpPr>
        <p:spPr>
          <a:xfrm>
            <a:off x="12935044" y="1836194"/>
            <a:ext cx="464838" cy="0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1" name="Google Shape;161;p21">
            <a:extLst>
              <a:ext uri="{FF2B5EF4-FFF2-40B4-BE49-F238E27FC236}">
                <a16:creationId xmlns:a16="http://schemas.microsoft.com/office/drawing/2014/main" id="{346DBB3B-8DB6-4088-A25D-6241AA1F3ABC}"/>
              </a:ext>
            </a:extLst>
          </p:cNvPr>
          <p:cNvCxnSpPr>
            <a:cxnSpLocks/>
          </p:cNvCxnSpPr>
          <p:nvPr/>
        </p:nvCxnSpPr>
        <p:spPr>
          <a:xfrm>
            <a:off x="13399883" y="358140"/>
            <a:ext cx="0" cy="1899246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5" name="Google Shape;161;p21">
            <a:extLst>
              <a:ext uri="{FF2B5EF4-FFF2-40B4-BE49-F238E27FC236}">
                <a16:creationId xmlns:a16="http://schemas.microsoft.com/office/drawing/2014/main" id="{921C084C-6960-455F-B395-7D23BF3B6B63}"/>
              </a:ext>
            </a:extLst>
          </p:cNvPr>
          <p:cNvCxnSpPr>
            <a:cxnSpLocks/>
          </p:cNvCxnSpPr>
          <p:nvPr/>
        </p:nvCxnSpPr>
        <p:spPr>
          <a:xfrm flipH="1">
            <a:off x="12489180" y="2257386"/>
            <a:ext cx="910703" cy="0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8" name="Google Shape;161;p21">
            <a:extLst>
              <a:ext uri="{FF2B5EF4-FFF2-40B4-BE49-F238E27FC236}">
                <a16:creationId xmlns:a16="http://schemas.microsoft.com/office/drawing/2014/main" id="{A7F999D5-8CB9-4958-B262-C3570114EB21}"/>
              </a:ext>
            </a:extLst>
          </p:cNvPr>
          <p:cNvCxnSpPr>
            <a:cxnSpLocks/>
          </p:cNvCxnSpPr>
          <p:nvPr/>
        </p:nvCxnSpPr>
        <p:spPr>
          <a:xfrm>
            <a:off x="12489180" y="2257386"/>
            <a:ext cx="0" cy="409614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7" name="Google Shape;125;p21">
            <a:extLst>
              <a:ext uri="{FF2B5EF4-FFF2-40B4-BE49-F238E27FC236}">
                <a16:creationId xmlns:a16="http://schemas.microsoft.com/office/drawing/2014/main" id="{AE6A56DD-8620-4AA8-808D-B70EC3E6997A}"/>
              </a:ext>
            </a:extLst>
          </p:cNvPr>
          <p:cNvSpPr/>
          <p:nvPr/>
        </p:nvSpPr>
        <p:spPr>
          <a:xfrm>
            <a:off x="10376759" y="2621949"/>
            <a:ext cx="2790705" cy="718042"/>
          </a:xfrm>
          <a:prstGeom prst="roundRect">
            <a:avLst>
              <a:gd name="adj" fmla="val 16667"/>
            </a:avLst>
          </a:prstGeom>
          <a:solidFill>
            <a:srgbClr val="00306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1400" b="1" dirty="0">
                <a:solidFill>
                  <a:prstClr val="white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Dezernat 4</a:t>
            </a:r>
            <a:endParaRPr sz="1400" dirty="0">
              <a:solidFill>
                <a:prstClr val="white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400" b="1" dirty="0">
                <a:solidFill>
                  <a:prstClr val="white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Wirtschaft, Bauen &amp; Umwelt</a:t>
            </a:r>
            <a:br>
              <a:rPr lang="de" sz="1400" b="1" dirty="0">
                <a:solidFill>
                  <a:prstClr val="white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</a:br>
            <a:r>
              <a:rPr lang="de-DE" sz="1200" dirty="0">
                <a:solidFill>
                  <a:prstClr val="white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Herr Nelkner</a:t>
            </a:r>
            <a:endParaRPr sz="1400" dirty="0">
              <a:solidFill>
                <a:prstClr val="white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cxnSp>
        <p:nvCxnSpPr>
          <p:cNvPr id="105" name="Google Shape;160;p21">
            <a:extLst>
              <a:ext uri="{FF2B5EF4-FFF2-40B4-BE49-F238E27FC236}">
                <a16:creationId xmlns:a16="http://schemas.microsoft.com/office/drawing/2014/main" id="{91982ECE-8C78-40F2-AA13-D31C0D6E4DD7}"/>
              </a:ext>
            </a:extLst>
          </p:cNvPr>
          <p:cNvCxnSpPr>
            <a:cxnSpLocks/>
          </p:cNvCxnSpPr>
          <p:nvPr/>
        </p:nvCxnSpPr>
        <p:spPr>
          <a:xfrm>
            <a:off x="4828276" y="489596"/>
            <a:ext cx="434857" cy="0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" name="Google Shape;142;p21">
            <a:extLst>
              <a:ext uri="{FF2B5EF4-FFF2-40B4-BE49-F238E27FC236}">
                <a16:creationId xmlns:a16="http://schemas.microsoft.com/office/drawing/2014/main" id="{B769AEAC-D072-240E-9E9B-F8E8C91D8A39}"/>
              </a:ext>
            </a:extLst>
          </p:cNvPr>
          <p:cNvSpPr/>
          <p:nvPr/>
        </p:nvSpPr>
        <p:spPr>
          <a:xfrm>
            <a:off x="7481512" y="4366607"/>
            <a:ext cx="2340000" cy="720000"/>
          </a:xfrm>
          <a:prstGeom prst="roundRect">
            <a:avLst>
              <a:gd name="adj" fmla="val 16667"/>
            </a:avLst>
          </a:prstGeom>
          <a:solidFill>
            <a:srgbClr val="BFCBD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Fachamt Grundsicherung und Soziales – Spezifische Sozialleistungen (GS-SH)</a:t>
            </a:r>
            <a:b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</a:br>
            <a:r>
              <a:rPr lang="de-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Frau Hollstein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4" name="Google Shape;124;p21">
            <a:extLst>
              <a:ext uri="{FF2B5EF4-FFF2-40B4-BE49-F238E27FC236}">
                <a16:creationId xmlns:a16="http://schemas.microsoft.com/office/drawing/2014/main" id="{6716793D-926F-3BB1-A039-D01A431DEFE6}"/>
              </a:ext>
            </a:extLst>
          </p:cNvPr>
          <p:cNvSpPr/>
          <p:nvPr/>
        </p:nvSpPr>
        <p:spPr>
          <a:xfrm>
            <a:off x="11032878" y="88479"/>
            <a:ext cx="1911653" cy="607747"/>
          </a:xfrm>
          <a:prstGeom prst="roundRect">
            <a:avLst>
              <a:gd name="adj" fmla="val 16667"/>
            </a:avLst>
          </a:prstGeom>
          <a:solidFill>
            <a:srgbClr val="BFCBD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-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Koordinierungsstelle Glasfaserausbau (KG)</a:t>
            </a:r>
            <a:br>
              <a:rPr lang="de-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</a:br>
            <a:r>
              <a:rPr lang="de-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Frau Herrmann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cxnSp>
        <p:nvCxnSpPr>
          <p:cNvPr id="6" name="Google Shape;161;p21">
            <a:extLst>
              <a:ext uri="{FF2B5EF4-FFF2-40B4-BE49-F238E27FC236}">
                <a16:creationId xmlns:a16="http://schemas.microsoft.com/office/drawing/2014/main" id="{E3451F86-B605-1B9A-0124-2CB9B80D4167}"/>
              </a:ext>
            </a:extLst>
          </p:cNvPr>
          <p:cNvCxnSpPr/>
          <p:nvPr/>
        </p:nvCxnSpPr>
        <p:spPr>
          <a:xfrm>
            <a:off x="12935044" y="368632"/>
            <a:ext cx="464838" cy="0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867308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63AD7-46B9-A47B-89F3-5A28B0204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Google Shape;123;p21">
            <a:extLst>
              <a:ext uri="{FF2B5EF4-FFF2-40B4-BE49-F238E27FC236}">
                <a16:creationId xmlns:a16="http://schemas.microsoft.com/office/drawing/2014/main" id="{33D5BB6C-F503-C1B0-60D4-FD6AAF4CE168}"/>
              </a:ext>
            </a:extLst>
          </p:cNvPr>
          <p:cNvCxnSpPr>
            <a:cxnSpLocks/>
            <a:stCxn id="55" idx="2"/>
            <a:endCxn id="47" idx="2"/>
          </p:cNvCxnSpPr>
          <p:nvPr/>
        </p:nvCxnSpPr>
        <p:spPr>
          <a:xfrm flipV="1">
            <a:off x="11770977" y="3339991"/>
            <a:ext cx="1135" cy="4357777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" name="Google Shape;126;p21">
            <a:extLst>
              <a:ext uri="{FF2B5EF4-FFF2-40B4-BE49-F238E27FC236}">
                <a16:creationId xmlns:a16="http://schemas.microsoft.com/office/drawing/2014/main" id="{407D355D-B6DB-F7E1-E460-BEEE2906C3C6}"/>
              </a:ext>
            </a:extLst>
          </p:cNvPr>
          <p:cNvCxnSpPr>
            <a:stCxn id="51" idx="0"/>
            <a:endCxn id="43" idx="2"/>
          </p:cNvCxnSpPr>
          <p:nvPr/>
        </p:nvCxnSpPr>
        <p:spPr>
          <a:xfrm flipV="1">
            <a:off x="8651578" y="3343909"/>
            <a:ext cx="2430" cy="3699570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" name="Google Shape;129;p21">
            <a:extLst>
              <a:ext uri="{FF2B5EF4-FFF2-40B4-BE49-F238E27FC236}">
                <a16:creationId xmlns:a16="http://schemas.microsoft.com/office/drawing/2014/main" id="{E50F81AD-21AF-EBC3-13FB-EEF666DA0D6A}"/>
              </a:ext>
            </a:extLst>
          </p:cNvPr>
          <p:cNvCxnSpPr>
            <a:stCxn id="42" idx="0"/>
            <a:endCxn id="40" idx="2"/>
          </p:cNvCxnSpPr>
          <p:nvPr/>
        </p:nvCxnSpPr>
        <p:spPr>
          <a:xfrm flipV="1">
            <a:off x="5532110" y="3343909"/>
            <a:ext cx="3" cy="147947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" name="Google Shape;132;p21">
            <a:extLst>
              <a:ext uri="{FF2B5EF4-FFF2-40B4-BE49-F238E27FC236}">
                <a16:creationId xmlns:a16="http://schemas.microsoft.com/office/drawing/2014/main" id="{82183B0E-7844-8194-8F4A-96D95ACA4EF9}"/>
              </a:ext>
            </a:extLst>
          </p:cNvPr>
          <p:cNvCxnSpPr>
            <a:cxnSpLocks/>
            <a:stCxn id="50" idx="0"/>
            <a:endCxn id="35" idx="2"/>
          </p:cNvCxnSpPr>
          <p:nvPr/>
        </p:nvCxnSpPr>
        <p:spPr>
          <a:xfrm flipH="1" flipV="1">
            <a:off x="2415144" y="3361982"/>
            <a:ext cx="9807" cy="2744437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4" name="Google Shape;135;p21">
            <a:extLst>
              <a:ext uri="{FF2B5EF4-FFF2-40B4-BE49-F238E27FC236}">
                <a16:creationId xmlns:a16="http://schemas.microsoft.com/office/drawing/2014/main" id="{B6CBCE75-93B8-F60C-9D0B-118CC32067C9}"/>
              </a:ext>
            </a:extLst>
          </p:cNvPr>
          <p:cNvSpPr/>
          <p:nvPr/>
        </p:nvSpPr>
        <p:spPr>
          <a:xfrm>
            <a:off x="5728553" y="1047298"/>
            <a:ext cx="2790705" cy="755833"/>
          </a:xfrm>
          <a:prstGeom prst="roundRect">
            <a:avLst>
              <a:gd name="adj" fmla="val 16667"/>
            </a:avLst>
          </a:prstGeom>
          <a:solidFill>
            <a:srgbClr val="9FC5E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0751" tIns="55358" rIns="110751" bIns="55358" anchor="ctr" anchorCtr="0">
            <a:noAutofit/>
          </a:bodyPr>
          <a:lstStyle/>
          <a:p>
            <a:pPr algn="ctr" defTabSz="1279894"/>
            <a:r>
              <a:rPr lang="de" sz="1600" b="1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Bezirksamtsleitung (B)</a:t>
            </a:r>
            <a:endParaRPr sz="160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35" name="Google Shape;134;p21">
            <a:extLst>
              <a:ext uri="{FF2B5EF4-FFF2-40B4-BE49-F238E27FC236}">
                <a16:creationId xmlns:a16="http://schemas.microsoft.com/office/drawing/2014/main" id="{0334C7DF-06CF-8305-A7F4-FE89D2C00652}"/>
              </a:ext>
            </a:extLst>
          </p:cNvPr>
          <p:cNvSpPr/>
          <p:nvPr/>
        </p:nvSpPr>
        <p:spPr>
          <a:xfrm>
            <a:off x="1019791" y="2643940"/>
            <a:ext cx="2790705" cy="718042"/>
          </a:xfrm>
          <a:prstGeom prst="roundRect">
            <a:avLst>
              <a:gd name="adj" fmla="val 16667"/>
            </a:avLst>
          </a:prstGeom>
          <a:solidFill>
            <a:srgbClr val="00306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1400" b="1" dirty="0">
                <a:solidFill>
                  <a:prstClr val="white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Dezernat 1</a:t>
            </a:r>
            <a:endParaRPr sz="1400" dirty="0">
              <a:solidFill>
                <a:prstClr val="white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400" b="1" dirty="0">
                <a:solidFill>
                  <a:prstClr val="white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Steuerung &amp; Service </a:t>
            </a:r>
            <a:endParaRPr sz="1400" dirty="0">
              <a:solidFill>
                <a:prstClr val="white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36" name="Google Shape;137;p21">
            <a:extLst>
              <a:ext uri="{FF2B5EF4-FFF2-40B4-BE49-F238E27FC236}">
                <a16:creationId xmlns:a16="http://schemas.microsoft.com/office/drawing/2014/main" id="{3298F5C6-6C2D-46B9-83C8-FD0774A7E804}"/>
              </a:ext>
            </a:extLst>
          </p:cNvPr>
          <p:cNvSpPr/>
          <p:nvPr/>
        </p:nvSpPr>
        <p:spPr>
          <a:xfrm flipH="1">
            <a:off x="2956276" y="790165"/>
            <a:ext cx="1872000" cy="468000"/>
          </a:xfrm>
          <a:prstGeom prst="roundRect">
            <a:avLst>
              <a:gd name="adj" fmla="val 16667"/>
            </a:avLst>
          </a:prstGeom>
          <a:solidFill>
            <a:srgbClr val="EFEFE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98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Personalrat (PR)</a:t>
            </a:r>
            <a:endParaRPr sz="98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37" name="Google Shape;138;p21">
            <a:extLst>
              <a:ext uri="{FF2B5EF4-FFF2-40B4-BE49-F238E27FC236}">
                <a16:creationId xmlns:a16="http://schemas.microsoft.com/office/drawing/2014/main" id="{BB99B89B-D988-582A-CEAD-58A0826623FF}"/>
              </a:ext>
            </a:extLst>
          </p:cNvPr>
          <p:cNvSpPr/>
          <p:nvPr/>
        </p:nvSpPr>
        <p:spPr>
          <a:xfrm>
            <a:off x="1254951" y="3491856"/>
            <a:ext cx="2340000" cy="720000"/>
          </a:xfrm>
          <a:prstGeom prst="roundRect">
            <a:avLst>
              <a:gd name="adj" fmla="val 16667"/>
            </a:avLst>
          </a:prstGeom>
          <a:solidFill>
            <a:srgbClr val="BFCBD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Fachamt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Interner Service (IS)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38" name="Google Shape;139;p21">
            <a:extLst>
              <a:ext uri="{FF2B5EF4-FFF2-40B4-BE49-F238E27FC236}">
                <a16:creationId xmlns:a16="http://schemas.microsoft.com/office/drawing/2014/main" id="{7D0C62B7-F862-DBED-1F22-2A45B7030F72}"/>
              </a:ext>
            </a:extLst>
          </p:cNvPr>
          <p:cNvSpPr/>
          <p:nvPr/>
        </p:nvSpPr>
        <p:spPr>
          <a:xfrm>
            <a:off x="1245143" y="4358213"/>
            <a:ext cx="2340000" cy="720000"/>
          </a:xfrm>
          <a:prstGeom prst="roundRect">
            <a:avLst>
              <a:gd name="adj" fmla="val 16667"/>
            </a:avLst>
          </a:prstGeom>
          <a:solidFill>
            <a:srgbClr val="BFCBD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Fachamt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Personalservice (PS)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39" name="Google Shape;140;p21">
            <a:extLst>
              <a:ext uri="{FF2B5EF4-FFF2-40B4-BE49-F238E27FC236}">
                <a16:creationId xmlns:a16="http://schemas.microsoft.com/office/drawing/2014/main" id="{E0A1CCB3-DA24-7036-4BA6-6B9842B1FBAA}"/>
              </a:ext>
            </a:extLst>
          </p:cNvPr>
          <p:cNvSpPr/>
          <p:nvPr/>
        </p:nvSpPr>
        <p:spPr>
          <a:xfrm>
            <a:off x="1245143" y="5235070"/>
            <a:ext cx="2340000" cy="720000"/>
          </a:xfrm>
          <a:prstGeom prst="roundRect">
            <a:avLst>
              <a:gd name="adj" fmla="val 16667"/>
            </a:avLst>
          </a:prstGeom>
          <a:solidFill>
            <a:srgbClr val="BFCBD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endParaRPr sz="126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Rechtsamt (RA)</a:t>
            </a:r>
            <a:b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</a:b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40" name="Google Shape;131;p21">
            <a:extLst>
              <a:ext uri="{FF2B5EF4-FFF2-40B4-BE49-F238E27FC236}">
                <a16:creationId xmlns:a16="http://schemas.microsoft.com/office/drawing/2014/main" id="{111F3DE2-E97A-3F67-6791-A38E5D1C1BF8}"/>
              </a:ext>
            </a:extLst>
          </p:cNvPr>
          <p:cNvSpPr/>
          <p:nvPr/>
        </p:nvSpPr>
        <p:spPr>
          <a:xfrm>
            <a:off x="4136760" y="2625867"/>
            <a:ext cx="2790705" cy="718042"/>
          </a:xfrm>
          <a:prstGeom prst="roundRect">
            <a:avLst>
              <a:gd name="adj" fmla="val 16667"/>
            </a:avLst>
          </a:prstGeom>
          <a:solidFill>
            <a:srgbClr val="00306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1400" b="1" dirty="0">
                <a:solidFill>
                  <a:prstClr val="white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Dezernat 2</a:t>
            </a:r>
            <a:endParaRPr sz="1400" dirty="0">
              <a:solidFill>
                <a:prstClr val="white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400" b="1" dirty="0">
                <a:solidFill>
                  <a:prstClr val="white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Bürgerservice</a:t>
            </a:r>
            <a:endParaRPr sz="1200" dirty="0">
              <a:solidFill>
                <a:prstClr val="white"/>
              </a:solidFill>
              <a:latin typeface="Work Sans Light" pitchFamily="2" charset="0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42" name="Google Shape;130;p21">
            <a:extLst>
              <a:ext uri="{FF2B5EF4-FFF2-40B4-BE49-F238E27FC236}">
                <a16:creationId xmlns:a16="http://schemas.microsoft.com/office/drawing/2014/main" id="{C68E7761-35CE-B34E-3384-B6D4BB298BC8}"/>
              </a:ext>
            </a:extLst>
          </p:cNvPr>
          <p:cNvSpPr/>
          <p:nvPr/>
        </p:nvSpPr>
        <p:spPr>
          <a:xfrm>
            <a:off x="4362110" y="3491856"/>
            <a:ext cx="2340000" cy="720000"/>
          </a:xfrm>
          <a:prstGeom prst="roundRect">
            <a:avLst>
              <a:gd name="adj" fmla="val 16667"/>
            </a:avLst>
          </a:prstGeom>
          <a:solidFill>
            <a:srgbClr val="BFCBD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Fachamt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Personenstandswesen (ST)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43" name="Google Shape;128;p21">
            <a:extLst>
              <a:ext uri="{FF2B5EF4-FFF2-40B4-BE49-F238E27FC236}">
                <a16:creationId xmlns:a16="http://schemas.microsoft.com/office/drawing/2014/main" id="{6195B712-9ED8-D27C-10ED-3C9FE2B983CC}"/>
              </a:ext>
            </a:extLst>
          </p:cNvPr>
          <p:cNvSpPr/>
          <p:nvPr/>
        </p:nvSpPr>
        <p:spPr>
          <a:xfrm>
            <a:off x="7258655" y="2625867"/>
            <a:ext cx="2790705" cy="718042"/>
          </a:xfrm>
          <a:prstGeom prst="roundRect">
            <a:avLst>
              <a:gd name="adj" fmla="val 16667"/>
            </a:avLst>
          </a:prstGeom>
          <a:solidFill>
            <a:srgbClr val="00306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1400" b="1" dirty="0">
                <a:solidFill>
                  <a:prstClr val="white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Dezernat 3</a:t>
            </a:r>
            <a:endParaRPr sz="1400" dirty="0">
              <a:solidFill>
                <a:prstClr val="white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400" b="1" dirty="0">
                <a:solidFill>
                  <a:prstClr val="white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Soziales, Jugend &amp; Gesundheit</a:t>
            </a:r>
            <a:endParaRPr sz="1200" dirty="0">
              <a:solidFill>
                <a:prstClr val="white"/>
              </a:solidFill>
              <a:latin typeface="Work Sans Light" pitchFamily="2" charset="0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44" name="Google Shape;142;p21">
            <a:extLst>
              <a:ext uri="{FF2B5EF4-FFF2-40B4-BE49-F238E27FC236}">
                <a16:creationId xmlns:a16="http://schemas.microsoft.com/office/drawing/2014/main" id="{DAD59239-A36B-8707-B69D-7EA7090664D2}"/>
              </a:ext>
            </a:extLst>
          </p:cNvPr>
          <p:cNvSpPr/>
          <p:nvPr/>
        </p:nvSpPr>
        <p:spPr>
          <a:xfrm>
            <a:off x="7483942" y="3491856"/>
            <a:ext cx="2340000" cy="720000"/>
          </a:xfrm>
          <a:prstGeom prst="roundRect">
            <a:avLst>
              <a:gd name="adj" fmla="val 16667"/>
            </a:avLst>
          </a:prstGeom>
          <a:solidFill>
            <a:srgbClr val="BFCBD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Fachamt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Grundsicherung und Soziales – Soziale Hilfen (GS-SH)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45" name="Google Shape;143;p21">
            <a:extLst>
              <a:ext uri="{FF2B5EF4-FFF2-40B4-BE49-F238E27FC236}">
                <a16:creationId xmlns:a16="http://schemas.microsoft.com/office/drawing/2014/main" id="{9DAE2D49-C438-E1E1-4289-530B47006955}"/>
              </a:ext>
            </a:extLst>
          </p:cNvPr>
          <p:cNvSpPr/>
          <p:nvPr/>
        </p:nvSpPr>
        <p:spPr>
          <a:xfrm>
            <a:off x="7481512" y="5300781"/>
            <a:ext cx="2340000" cy="720000"/>
          </a:xfrm>
          <a:prstGeom prst="roundRect">
            <a:avLst>
              <a:gd name="adj" fmla="val 16667"/>
            </a:avLst>
          </a:prstGeom>
          <a:solidFill>
            <a:srgbClr val="BFCBD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Fachamt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Sozialraummanagement (SR)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46" name="Google Shape;144;p21">
            <a:extLst>
              <a:ext uri="{FF2B5EF4-FFF2-40B4-BE49-F238E27FC236}">
                <a16:creationId xmlns:a16="http://schemas.microsoft.com/office/drawing/2014/main" id="{D3A9BFFB-1AA7-245E-FE7E-8FEF10804CF3}"/>
              </a:ext>
            </a:extLst>
          </p:cNvPr>
          <p:cNvSpPr/>
          <p:nvPr/>
        </p:nvSpPr>
        <p:spPr>
          <a:xfrm>
            <a:off x="7481512" y="6172130"/>
            <a:ext cx="2340000" cy="720000"/>
          </a:xfrm>
          <a:prstGeom prst="roundRect">
            <a:avLst>
              <a:gd name="adj" fmla="val 16667"/>
            </a:avLst>
          </a:prstGeom>
          <a:solidFill>
            <a:srgbClr val="BFCBD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Fachamt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Jugend- und Familienhilfe (JA)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48" name="Google Shape;145;p21">
            <a:extLst>
              <a:ext uri="{FF2B5EF4-FFF2-40B4-BE49-F238E27FC236}">
                <a16:creationId xmlns:a16="http://schemas.microsoft.com/office/drawing/2014/main" id="{B6239ABF-2DBB-A6CC-77C0-7A94159B2859}"/>
              </a:ext>
            </a:extLst>
          </p:cNvPr>
          <p:cNvSpPr/>
          <p:nvPr/>
        </p:nvSpPr>
        <p:spPr>
          <a:xfrm>
            <a:off x="10600977" y="3491856"/>
            <a:ext cx="2340000" cy="720000"/>
          </a:xfrm>
          <a:prstGeom prst="roundRect">
            <a:avLst>
              <a:gd name="adj" fmla="val 16667"/>
            </a:avLst>
          </a:prstGeom>
          <a:solidFill>
            <a:srgbClr val="BFCBD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Fachamt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Stadt- und Landschaftsplanung (SL)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49" name="Google Shape;146;p21">
            <a:extLst>
              <a:ext uri="{FF2B5EF4-FFF2-40B4-BE49-F238E27FC236}">
                <a16:creationId xmlns:a16="http://schemas.microsoft.com/office/drawing/2014/main" id="{EAB2C2D0-D9EF-1FCD-CDF5-9B68CC1FF8DA}"/>
              </a:ext>
            </a:extLst>
          </p:cNvPr>
          <p:cNvSpPr/>
          <p:nvPr/>
        </p:nvSpPr>
        <p:spPr>
          <a:xfrm>
            <a:off x="10600977" y="4363721"/>
            <a:ext cx="2340000" cy="720000"/>
          </a:xfrm>
          <a:prstGeom prst="roundRect">
            <a:avLst>
              <a:gd name="adj" fmla="val 16667"/>
            </a:avLst>
          </a:prstGeom>
          <a:solidFill>
            <a:srgbClr val="BFCBD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Fachamt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Management des 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Öffentlichen Raumes (MR)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50" name="Google Shape;133;p21">
            <a:extLst>
              <a:ext uri="{FF2B5EF4-FFF2-40B4-BE49-F238E27FC236}">
                <a16:creationId xmlns:a16="http://schemas.microsoft.com/office/drawing/2014/main" id="{45F859FB-C150-BC7F-C211-6CC3DEE0917E}"/>
              </a:ext>
            </a:extLst>
          </p:cNvPr>
          <p:cNvSpPr/>
          <p:nvPr/>
        </p:nvSpPr>
        <p:spPr>
          <a:xfrm>
            <a:off x="1254951" y="6106419"/>
            <a:ext cx="2340000" cy="720000"/>
          </a:xfrm>
          <a:prstGeom prst="roundRect">
            <a:avLst>
              <a:gd name="adj" fmla="val 16667"/>
            </a:avLst>
          </a:prstGeom>
          <a:solidFill>
            <a:srgbClr val="BFCBD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endParaRPr sz="126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Fachamt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Ressourcensteuerung (RS)</a:t>
            </a:r>
          </a:p>
          <a:p>
            <a:pPr algn="ctr" defTabSz="1279894"/>
            <a:endParaRPr sz="126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51" name="Google Shape;127;p21">
            <a:extLst>
              <a:ext uri="{FF2B5EF4-FFF2-40B4-BE49-F238E27FC236}">
                <a16:creationId xmlns:a16="http://schemas.microsoft.com/office/drawing/2014/main" id="{F7A8FF3F-F812-AA0B-9ACD-CFA4BF613E0B}"/>
              </a:ext>
            </a:extLst>
          </p:cNvPr>
          <p:cNvSpPr/>
          <p:nvPr/>
        </p:nvSpPr>
        <p:spPr>
          <a:xfrm>
            <a:off x="7481578" y="7043479"/>
            <a:ext cx="2340000" cy="720000"/>
          </a:xfrm>
          <a:prstGeom prst="roundRect">
            <a:avLst>
              <a:gd name="adj" fmla="val 16667"/>
            </a:avLst>
          </a:prstGeom>
          <a:solidFill>
            <a:srgbClr val="BFCBD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Fachamt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Gesundheit (GA)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52" name="Google Shape;147;p21">
            <a:extLst>
              <a:ext uri="{FF2B5EF4-FFF2-40B4-BE49-F238E27FC236}">
                <a16:creationId xmlns:a16="http://schemas.microsoft.com/office/drawing/2014/main" id="{18EA0BDB-090E-9200-303A-5AF5F48EAF35}"/>
              </a:ext>
            </a:extLst>
          </p:cNvPr>
          <p:cNvSpPr/>
          <p:nvPr/>
        </p:nvSpPr>
        <p:spPr>
          <a:xfrm>
            <a:off x="10600977" y="5235070"/>
            <a:ext cx="2340000" cy="720000"/>
          </a:xfrm>
          <a:prstGeom prst="roundRect">
            <a:avLst>
              <a:gd name="adj" fmla="val 16667"/>
            </a:avLst>
          </a:prstGeom>
          <a:solidFill>
            <a:srgbClr val="BFCBD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Fachamt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Verbraucherschutz, Gewerbe und 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Umwelt (VS)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53" name="Google Shape;148;p21">
            <a:extLst>
              <a:ext uri="{FF2B5EF4-FFF2-40B4-BE49-F238E27FC236}">
                <a16:creationId xmlns:a16="http://schemas.microsoft.com/office/drawing/2014/main" id="{67EA4889-A090-1034-3F60-2C6118CF1E92}"/>
              </a:ext>
            </a:extLst>
          </p:cNvPr>
          <p:cNvSpPr/>
          <p:nvPr/>
        </p:nvSpPr>
        <p:spPr>
          <a:xfrm>
            <a:off x="10600977" y="6106419"/>
            <a:ext cx="2340000" cy="720000"/>
          </a:xfrm>
          <a:prstGeom prst="roundRect">
            <a:avLst>
              <a:gd name="adj" fmla="val 16667"/>
            </a:avLst>
          </a:prstGeom>
          <a:solidFill>
            <a:srgbClr val="BFCBD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Fachamt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Bauprüfung (BP)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54" name="Google Shape;124;p21">
            <a:extLst>
              <a:ext uri="{FF2B5EF4-FFF2-40B4-BE49-F238E27FC236}">
                <a16:creationId xmlns:a16="http://schemas.microsoft.com/office/drawing/2014/main" id="{BC3F3E7A-26E4-53E4-7C0B-253EC2BB2A35}"/>
              </a:ext>
            </a:extLst>
          </p:cNvPr>
          <p:cNvSpPr/>
          <p:nvPr/>
        </p:nvSpPr>
        <p:spPr>
          <a:xfrm>
            <a:off x="11027231" y="1535437"/>
            <a:ext cx="1911653" cy="607747"/>
          </a:xfrm>
          <a:prstGeom prst="roundRect">
            <a:avLst>
              <a:gd name="adj" fmla="val 16667"/>
            </a:avLst>
          </a:prstGeom>
          <a:solidFill>
            <a:srgbClr val="BFCBD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Stabsstelle Klimaschutz &amp; Wirtschaft</a:t>
            </a:r>
            <a:r>
              <a:rPr lang="de-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s</a:t>
            </a:r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</a:t>
            </a:r>
            <a:r>
              <a:rPr lang="de-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örderung (KW)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55" name="Google Shape;149;p21">
            <a:extLst>
              <a:ext uri="{FF2B5EF4-FFF2-40B4-BE49-F238E27FC236}">
                <a16:creationId xmlns:a16="http://schemas.microsoft.com/office/drawing/2014/main" id="{28C29369-2CDF-BD8D-FFA7-B66B62911D2D}"/>
              </a:ext>
            </a:extLst>
          </p:cNvPr>
          <p:cNvSpPr/>
          <p:nvPr/>
        </p:nvSpPr>
        <p:spPr>
          <a:xfrm>
            <a:off x="10600977" y="6977768"/>
            <a:ext cx="2340000" cy="720000"/>
          </a:xfrm>
          <a:prstGeom prst="roundRect">
            <a:avLst>
              <a:gd name="adj" fmla="val 16667"/>
            </a:avLst>
          </a:prstGeom>
          <a:solidFill>
            <a:srgbClr val="BFCBD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Fachamt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-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Bezirklicher Sportstättenbau (BS)</a:t>
            </a:r>
          </a:p>
        </p:txBody>
      </p:sp>
      <p:sp>
        <p:nvSpPr>
          <p:cNvPr id="56" name="Google Shape;150;p21">
            <a:extLst>
              <a:ext uri="{FF2B5EF4-FFF2-40B4-BE49-F238E27FC236}">
                <a16:creationId xmlns:a16="http://schemas.microsoft.com/office/drawing/2014/main" id="{B0A55C2E-3DA5-C493-1A39-C5C902E253B6}"/>
              </a:ext>
            </a:extLst>
          </p:cNvPr>
          <p:cNvSpPr/>
          <p:nvPr/>
        </p:nvSpPr>
        <p:spPr>
          <a:xfrm flipH="1">
            <a:off x="2956276" y="1304268"/>
            <a:ext cx="1872000" cy="468000"/>
          </a:xfrm>
          <a:prstGeom prst="roundRect">
            <a:avLst>
              <a:gd name="adj" fmla="val 16667"/>
            </a:avLst>
          </a:prstGeom>
          <a:solidFill>
            <a:srgbClr val="EFEFE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98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Schwerbehinderten-</a:t>
            </a:r>
            <a:endParaRPr sz="98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98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vertretung (SBV)</a:t>
            </a:r>
            <a:endParaRPr sz="98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57" name="Google Shape;151;p21">
            <a:extLst>
              <a:ext uri="{FF2B5EF4-FFF2-40B4-BE49-F238E27FC236}">
                <a16:creationId xmlns:a16="http://schemas.microsoft.com/office/drawing/2014/main" id="{09B3A7E6-B587-1440-9D42-9DB3AFF1A98B}"/>
              </a:ext>
            </a:extLst>
          </p:cNvPr>
          <p:cNvSpPr/>
          <p:nvPr/>
        </p:nvSpPr>
        <p:spPr>
          <a:xfrm flipH="1">
            <a:off x="2956276" y="1831023"/>
            <a:ext cx="1872000" cy="468000"/>
          </a:xfrm>
          <a:prstGeom prst="roundRect">
            <a:avLst>
              <a:gd name="adj" fmla="val 16667"/>
            </a:avLst>
          </a:prstGeom>
          <a:solidFill>
            <a:srgbClr val="EFEFE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98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Gleichstellungsbeauftragter</a:t>
            </a:r>
            <a:endParaRPr sz="98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cxnSp>
        <p:nvCxnSpPr>
          <p:cNvPr id="58" name="Google Shape;152;p21">
            <a:extLst>
              <a:ext uri="{FF2B5EF4-FFF2-40B4-BE49-F238E27FC236}">
                <a16:creationId xmlns:a16="http://schemas.microsoft.com/office/drawing/2014/main" id="{22E09F3B-C76B-8012-7065-EDC5FE0447E3}"/>
              </a:ext>
            </a:extLst>
          </p:cNvPr>
          <p:cNvCxnSpPr/>
          <p:nvPr/>
        </p:nvCxnSpPr>
        <p:spPr>
          <a:xfrm>
            <a:off x="2424983" y="2437502"/>
            <a:ext cx="9350918" cy="0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9" name="Google Shape;153;p21">
            <a:extLst>
              <a:ext uri="{FF2B5EF4-FFF2-40B4-BE49-F238E27FC236}">
                <a16:creationId xmlns:a16="http://schemas.microsoft.com/office/drawing/2014/main" id="{920BF125-1C3D-9718-5469-D0D47485AF1C}"/>
              </a:ext>
            </a:extLst>
          </p:cNvPr>
          <p:cNvCxnSpPr>
            <a:cxnSpLocks/>
          </p:cNvCxnSpPr>
          <p:nvPr/>
        </p:nvCxnSpPr>
        <p:spPr>
          <a:xfrm>
            <a:off x="11772110" y="2437502"/>
            <a:ext cx="0" cy="180000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0" name="Google Shape;154;p21">
            <a:extLst>
              <a:ext uri="{FF2B5EF4-FFF2-40B4-BE49-F238E27FC236}">
                <a16:creationId xmlns:a16="http://schemas.microsoft.com/office/drawing/2014/main" id="{3A2D4DB4-9DD1-10A7-5F6C-414910DAF1D8}"/>
              </a:ext>
            </a:extLst>
          </p:cNvPr>
          <p:cNvCxnSpPr>
            <a:cxnSpLocks/>
          </p:cNvCxnSpPr>
          <p:nvPr/>
        </p:nvCxnSpPr>
        <p:spPr>
          <a:xfrm>
            <a:off x="2424951" y="2437537"/>
            <a:ext cx="0" cy="302333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1" name="Google Shape;155;p21">
            <a:extLst>
              <a:ext uri="{FF2B5EF4-FFF2-40B4-BE49-F238E27FC236}">
                <a16:creationId xmlns:a16="http://schemas.microsoft.com/office/drawing/2014/main" id="{C7BC85FD-41DE-176B-A520-AA28C827118F}"/>
              </a:ext>
            </a:extLst>
          </p:cNvPr>
          <p:cNvCxnSpPr>
            <a:cxnSpLocks/>
            <a:stCxn id="40" idx="0"/>
          </p:cNvCxnSpPr>
          <p:nvPr/>
        </p:nvCxnSpPr>
        <p:spPr>
          <a:xfrm flipH="1" flipV="1">
            <a:off x="5532110" y="2437502"/>
            <a:ext cx="3" cy="188365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2" name="Google Shape;156;p21">
            <a:extLst>
              <a:ext uri="{FF2B5EF4-FFF2-40B4-BE49-F238E27FC236}">
                <a16:creationId xmlns:a16="http://schemas.microsoft.com/office/drawing/2014/main" id="{C3FAD291-B525-0C84-ABA0-CE34EBE0EAFD}"/>
              </a:ext>
            </a:extLst>
          </p:cNvPr>
          <p:cNvCxnSpPr>
            <a:cxnSpLocks/>
            <a:stCxn id="43" idx="0"/>
          </p:cNvCxnSpPr>
          <p:nvPr/>
        </p:nvCxnSpPr>
        <p:spPr>
          <a:xfrm flipH="1" flipV="1">
            <a:off x="8654007" y="2437502"/>
            <a:ext cx="1" cy="188365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3" name="Google Shape;157;p21">
            <a:extLst>
              <a:ext uri="{FF2B5EF4-FFF2-40B4-BE49-F238E27FC236}">
                <a16:creationId xmlns:a16="http://schemas.microsoft.com/office/drawing/2014/main" id="{84428BA8-D11F-C013-04BF-EE9DF8222DEE}"/>
              </a:ext>
            </a:extLst>
          </p:cNvPr>
          <p:cNvCxnSpPr>
            <a:cxnSpLocks/>
            <a:stCxn id="34" idx="2"/>
          </p:cNvCxnSpPr>
          <p:nvPr/>
        </p:nvCxnSpPr>
        <p:spPr>
          <a:xfrm flipH="1">
            <a:off x="7123904" y="1803131"/>
            <a:ext cx="2" cy="634631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4" name="Google Shape;158;p21">
            <a:extLst>
              <a:ext uri="{FF2B5EF4-FFF2-40B4-BE49-F238E27FC236}">
                <a16:creationId xmlns:a16="http://schemas.microsoft.com/office/drawing/2014/main" id="{9EA05FE6-74A9-CA8E-A46F-C790395EFD73}"/>
              </a:ext>
            </a:extLst>
          </p:cNvPr>
          <p:cNvCxnSpPr/>
          <p:nvPr/>
        </p:nvCxnSpPr>
        <p:spPr>
          <a:xfrm rot="10800000">
            <a:off x="7133097" y="2059459"/>
            <a:ext cx="1767810" cy="0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5" name="Google Shape;159;p21">
            <a:extLst>
              <a:ext uri="{FF2B5EF4-FFF2-40B4-BE49-F238E27FC236}">
                <a16:creationId xmlns:a16="http://schemas.microsoft.com/office/drawing/2014/main" id="{47C45B77-3894-032F-5D30-3F1CD418ABF7}"/>
              </a:ext>
            </a:extLst>
          </p:cNvPr>
          <p:cNvCxnSpPr>
            <a:cxnSpLocks/>
            <a:stCxn id="57" idx="1"/>
          </p:cNvCxnSpPr>
          <p:nvPr/>
        </p:nvCxnSpPr>
        <p:spPr>
          <a:xfrm flipV="1">
            <a:off x="4828276" y="2059457"/>
            <a:ext cx="2295628" cy="5566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6" name="Google Shape;160;p21">
            <a:extLst>
              <a:ext uri="{FF2B5EF4-FFF2-40B4-BE49-F238E27FC236}">
                <a16:creationId xmlns:a16="http://schemas.microsoft.com/office/drawing/2014/main" id="{59A4ABDF-E055-AC3E-EF25-EDB26662816C}"/>
              </a:ext>
            </a:extLst>
          </p:cNvPr>
          <p:cNvCxnSpPr>
            <a:cxnSpLocks/>
          </p:cNvCxnSpPr>
          <p:nvPr/>
        </p:nvCxnSpPr>
        <p:spPr>
          <a:xfrm>
            <a:off x="4828276" y="1024165"/>
            <a:ext cx="434857" cy="0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7" name="Google Shape;161;p21">
            <a:extLst>
              <a:ext uri="{FF2B5EF4-FFF2-40B4-BE49-F238E27FC236}">
                <a16:creationId xmlns:a16="http://schemas.microsoft.com/office/drawing/2014/main" id="{6C8640E1-A6A3-82A6-04A8-E63B21F4373B}"/>
              </a:ext>
            </a:extLst>
          </p:cNvPr>
          <p:cNvCxnSpPr>
            <a:cxnSpLocks/>
            <a:stCxn id="56" idx="1"/>
          </p:cNvCxnSpPr>
          <p:nvPr/>
        </p:nvCxnSpPr>
        <p:spPr>
          <a:xfrm>
            <a:off x="4828276" y="1538268"/>
            <a:ext cx="434857" cy="0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8" name="Google Shape;162;p21">
            <a:extLst>
              <a:ext uri="{FF2B5EF4-FFF2-40B4-BE49-F238E27FC236}">
                <a16:creationId xmlns:a16="http://schemas.microsoft.com/office/drawing/2014/main" id="{309DD489-D758-83DB-2DB3-C777A33962AC}"/>
              </a:ext>
            </a:extLst>
          </p:cNvPr>
          <p:cNvCxnSpPr>
            <a:cxnSpLocks/>
          </p:cNvCxnSpPr>
          <p:nvPr/>
        </p:nvCxnSpPr>
        <p:spPr>
          <a:xfrm>
            <a:off x="5263133" y="489596"/>
            <a:ext cx="0" cy="1569265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2" name="Google Shape;136;p21">
            <a:extLst>
              <a:ext uri="{FF2B5EF4-FFF2-40B4-BE49-F238E27FC236}">
                <a16:creationId xmlns:a16="http://schemas.microsoft.com/office/drawing/2014/main" id="{B9514C43-4696-A4E6-C1C1-2AD7A88ED942}"/>
              </a:ext>
            </a:extLst>
          </p:cNvPr>
          <p:cNvSpPr/>
          <p:nvPr/>
        </p:nvSpPr>
        <p:spPr>
          <a:xfrm flipH="1">
            <a:off x="2956276" y="266481"/>
            <a:ext cx="1872000" cy="468000"/>
          </a:xfrm>
          <a:prstGeom prst="roundRect">
            <a:avLst>
              <a:gd name="adj" fmla="val 16667"/>
            </a:avLst>
          </a:prstGeom>
          <a:solidFill>
            <a:srgbClr val="EFEFE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-DE" sz="98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Modellvorhaben </a:t>
            </a:r>
            <a:br>
              <a:rPr lang="de-DE" sz="98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</a:br>
            <a:r>
              <a:rPr lang="de-DE" sz="98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„Mitte machen“ (MV)</a:t>
            </a:r>
          </a:p>
        </p:txBody>
      </p:sp>
      <p:sp>
        <p:nvSpPr>
          <p:cNvPr id="73" name="Google Shape;136;p21">
            <a:extLst>
              <a:ext uri="{FF2B5EF4-FFF2-40B4-BE49-F238E27FC236}">
                <a16:creationId xmlns:a16="http://schemas.microsoft.com/office/drawing/2014/main" id="{9EEDE9B2-9BB5-5242-4E42-4A475B6C4C75}"/>
              </a:ext>
            </a:extLst>
          </p:cNvPr>
          <p:cNvSpPr/>
          <p:nvPr/>
        </p:nvSpPr>
        <p:spPr>
          <a:xfrm flipH="1">
            <a:off x="8891889" y="1879469"/>
            <a:ext cx="1395352" cy="377917"/>
          </a:xfrm>
          <a:prstGeom prst="roundRect">
            <a:avLst>
              <a:gd name="adj" fmla="val 16667"/>
            </a:avLst>
          </a:prstGeom>
          <a:solidFill>
            <a:srgbClr val="EFEFE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98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Büro B</a:t>
            </a:r>
            <a:endParaRPr sz="98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88" name="Google Shape;124;p21">
            <a:extLst>
              <a:ext uri="{FF2B5EF4-FFF2-40B4-BE49-F238E27FC236}">
                <a16:creationId xmlns:a16="http://schemas.microsoft.com/office/drawing/2014/main" id="{D92FDFFF-6EEE-1A12-5FA2-6B2426875AE0}"/>
              </a:ext>
            </a:extLst>
          </p:cNvPr>
          <p:cNvSpPr/>
          <p:nvPr/>
        </p:nvSpPr>
        <p:spPr>
          <a:xfrm>
            <a:off x="11023391" y="810428"/>
            <a:ext cx="1911653" cy="607747"/>
          </a:xfrm>
          <a:prstGeom prst="roundRect">
            <a:avLst>
              <a:gd name="adj" fmla="val 16667"/>
            </a:avLst>
          </a:prstGeom>
          <a:solidFill>
            <a:srgbClr val="BFCBD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-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Stabsstelle Geschäfts- und Vergabestelle (VG)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cxnSp>
        <p:nvCxnSpPr>
          <p:cNvPr id="89" name="Google Shape;161;p21">
            <a:extLst>
              <a:ext uri="{FF2B5EF4-FFF2-40B4-BE49-F238E27FC236}">
                <a16:creationId xmlns:a16="http://schemas.microsoft.com/office/drawing/2014/main" id="{4434ABE3-5D05-FBBE-922C-307A3254100F}"/>
              </a:ext>
            </a:extLst>
          </p:cNvPr>
          <p:cNvCxnSpPr/>
          <p:nvPr/>
        </p:nvCxnSpPr>
        <p:spPr>
          <a:xfrm>
            <a:off x="12935045" y="1115392"/>
            <a:ext cx="464838" cy="0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0" name="Google Shape;161;p21">
            <a:extLst>
              <a:ext uri="{FF2B5EF4-FFF2-40B4-BE49-F238E27FC236}">
                <a16:creationId xmlns:a16="http://schemas.microsoft.com/office/drawing/2014/main" id="{E65A6536-1196-9ADF-0819-EE691936D25D}"/>
              </a:ext>
            </a:extLst>
          </p:cNvPr>
          <p:cNvCxnSpPr/>
          <p:nvPr/>
        </p:nvCxnSpPr>
        <p:spPr>
          <a:xfrm>
            <a:off x="12935044" y="1836194"/>
            <a:ext cx="464838" cy="0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1" name="Google Shape;161;p21">
            <a:extLst>
              <a:ext uri="{FF2B5EF4-FFF2-40B4-BE49-F238E27FC236}">
                <a16:creationId xmlns:a16="http://schemas.microsoft.com/office/drawing/2014/main" id="{98FE4725-FE48-596E-C951-67E94F1E004F}"/>
              </a:ext>
            </a:extLst>
          </p:cNvPr>
          <p:cNvCxnSpPr>
            <a:cxnSpLocks/>
          </p:cNvCxnSpPr>
          <p:nvPr/>
        </p:nvCxnSpPr>
        <p:spPr>
          <a:xfrm>
            <a:off x="13399883" y="358140"/>
            <a:ext cx="0" cy="1899246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5" name="Google Shape;161;p21">
            <a:extLst>
              <a:ext uri="{FF2B5EF4-FFF2-40B4-BE49-F238E27FC236}">
                <a16:creationId xmlns:a16="http://schemas.microsoft.com/office/drawing/2014/main" id="{74DF8826-9D28-D57A-5BEB-2F3AEA65E590}"/>
              </a:ext>
            </a:extLst>
          </p:cNvPr>
          <p:cNvCxnSpPr>
            <a:cxnSpLocks/>
          </p:cNvCxnSpPr>
          <p:nvPr/>
        </p:nvCxnSpPr>
        <p:spPr>
          <a:xfrm flipH="1">
            <a:off x="12489180" y="2257386"/>
            <a:ext cx="910703" cy="0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8" name="Google Shape;161;p21">
            <a:extLst>
              <a:ext uri="{FF2B5EF4-FFF2-40B4-BE49-F238E27FC236}">
                <a16:creationId xmlns:a16="http://schemas.microsoft.com/office/drawing/2014/main" id="{1CE03523-52FF-96C8-AB30-5E4E03A3B40C}"/>
              </a:ext>
            </a:extLst>
          </p:cNvPr>
          <p:cNvCxnSpPr>
            <a:cxnSpLocks/>
          </p:cNvCxnSpPr>
          <p:nvPr/>
        </p:nvCxnSpPr>
        <p:spPr>
          <a:xfrm>
            <a:off x="12489180" y="2257386"/>
            <a:ext cx="0" cy="409614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7" name="Google Shape;125;p21">
            <a:extLst>
              <a:ext uri="{FF2B5EF4-FFF2-40B4-BE49-F238E27FC236}">
                <a16:creationId xmlns:a16="http://schemas.microsoft.com/office/drawing/2014/main" id="{F1BC94C7-BF06-ADFB-0FA9-8E01D7F049C6}"/>
              </a:ext>
            </a:extLst>
          </p:cNvPr>
          <p:cNvSpPr/>
          <p:nvPr/>
        </p:nvSpPr>
        <p:spPr>
          <a:xfrm>
            <a:off x="10376759" y="2621949"/>
            <a:ext cx="2790705" cy="718042"/>
          </a:xfrm>
          <a:prstGeom prst="roundRect">
            <a:avLst>
              <a:gd name="adj" fmla="val 16667"/>
            </a:avLst>
          </a:prstGeom>
          <a:solidFill>
            <a:srgbClr val="00306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1400" b="1" dirty="0">
                <a:solidFill>
                  <a:prstClr val="white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Dezernat 4</a:t>
            </a:r>
            <a:endParaRPr sz="1400" dirty="0">
              <a:solidFill>
                <a:prstClr val="white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  <a:p>
            <a:pPr algn="ctr" defTabSz="1279894"/>
            <a:r>
              <a:rPr lang="de" sz="1400" b="1" dirty="0">
                <a:solidFill>
                  <a:prstClr val="white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Wirtschaft, Bauen &amp; Umwelt</a:t>
            </a:r>
            <a:endParaRPr sz="1400" dirty="0">
              <a:solidFill>
                <a:prstClr val="white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cxnSp>
        <p:nvCxnSpPr>
          <p:cNvPr id="105" name="Google Shape;160;p21">
            <a:extLst>
              <a:ext uri="{FF2B5EF4-FFF2-40B4-BE49-F238E27FC236}">
                <a16:creationId xmlns:a16="http://schemas.microsoft.com/office/drawing/2014/main" id="{3CECD835-61EC-FF50-68AC-AEEB5FC07BA1}"/>
              </a:ext>
            </a:extLst>
          </p:cNvPr>
          <p:cNvCxnSpPr>
            <a:cxnSpLocks/>
          </p:cNvCxnSpPr>
          <p:nvPr/>
        </p:nvCxnSpPr>
        <p:spPr>
          <a:xfrm>
            <a:off x="4828276" y="489596"/>
            <a:ext cx="434857" cy="0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" name="Google Shape;142;p21">
            <a:extLst>
              <a:ext uri="{FF2B5EF4-FFF2-40B4-BE49-F238E27FC236}">
                <a16:creationId xmlns:a16="http://schemas.microsoft.com/office/drawing/2014/main" id="{0681C291-AC34-FC76-D140-A673F127E241}"/>
              </a:ext>
            </a:extLst>
          </p:cNvPr>
          <p:cNvSpPr/>
          <p:nvPr/>
        </p:nvSpPr>
        <p:spPr>
          <a:xfrm>
            <a:off x="7481512" y="4366607"/>
            <a:ext cx="2340000" cy="720000"/>
          </a:xfrm>
          <a:prstGeom prst="roundRect">
            <a:avLst>
              <a:gd name="adj" fmla="val 16667"/>
            </a:avLst>
          </a:prstGeom>
          <a:solidFill>
            <a:srgbClr val="BFCBD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Fachamt Grundsicherung und Soziales – Spezifische Sozialleistungen (GS-SH)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sp>
        <p:nvSpPr>
          <p:cNvPr id="4" name="Google Shape;124;p21">
            <a:extLst>
              <a:ext uri="{FF2B5EF4-FFF2-40B4-BE49-F238E27FC236}">
                <a16:creationId xmlns:a16="http://schemas.microsoft.com/office/drawing/2014/main" id="{A9C750B2-3E26-23BD-6FDF-366D3B05A605}"/>
              </a:ext>
            </a:extLst>
          </p:cNvPr>
          <p:cNvSpPr/>
          <p:nvPr/>
        </p:nvSpPr>
        <p:spPr>
          <a:xfrm>
            <a:off x="11032878" y="88479"/>
            <a:ext cx="1911653" cy="607747"/>
          </a:xfrm>
          <a:prstGeom prst="roundRect">
            <a:avLst>
              <a:gd name="adj" fmla="val 16667"/>
            </a:avLst>
          </a:prstGeom>
          <a:solidFill>
            <a:srgbClr val="BFCBD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79894"/>
            <a:r>
              <a:rPr lang="de-DE" sz="1120" dirty="0">
                <a:solidFill>
                  <a:prstClr val="black"/>
                </a:solidFill>
                <a:latin typeface="Work Sans Light" pitchFamily="2" charset="0"/>
                <a:ea typeface="Economica"/>
                <a:cs typeface="Calibri Light" panose="020F0302020204030204" pitchFamily="34" charset="0"/>
                <a:sym typeface="Economica"/>
              </a:rPr>
              <a:t>Koordinierungsstelle Glasfaserausbau (KG)</a:t>
            </a:r>
            <a:endParaRPr sz="1120" dirty="0">
              <a:solidFill>
                <a:prstClr val="black"/>
              </a:solidFill>
              <a:latin typeface="Work Sans Light" pitchFamily="2" charset="0"/>
              <a:ea typeface="Economica"/>
              <a:cs typeface="Calibri Light" panose="020F0302020204030204" pitchFamily="34" charset="0"/>
              <a:sym typeface="Economica"/>
            </a:endParaRPr>
          </a:p>
        </p:txBody>
      </p:sp>
      <p:cxnSp>
        <p:nvCxnSpPr>
          <p:cNvPr id="6" name="Google Shape;161;p21">
            <a:extLst>
              <a:ext uri="{FF2B5EF4-FFF2-40B4-BE49-F238E27FC236}">
                <a16:creationId xmlns:a16="http://schemas.microsoft.com/office/drawing/2014/main" id="{FA83C2C5-FBF2-AE9E-5883-76E87B0EAEA9}"/>
              </a:ext>
            </a:extLst>
          </p:cNvPr>
          <p:cNvCxnSpPr/>
          <p:nvPr/>
        </p:nvCxnSpPr>
        <p:spPr>
          <a:xfrm>
            <a:off x="12935044" y="368632"/>
            <a:ext cx="464838" cy="0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7921147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4D01BC73A59F34489E7BF793408B00E" ma:contentTypeVersion="2" ma:contentTypeDescription="Ein neues Dokument erstellen." ma:contentTypeScope="" ma:versionID="42d0435f3f7a828fb8c24dfb9c60a48a">
  <xsd:schema xmlns:xsd="http://www.w3.org/2001/XMLSchema" xmlns:xs="http://www.w3.org/2001/XMLSchema" xmlns:p="http://schemas.microsoft.com/office/2006/metadata/properties" xmlns:ns2="9dcef775-4d98-434a-bccb-a4c12bce778d" targetNamespace="http://schemas.microsoft.com/office/2006/metadata/properties" ma:root="true" ma:fieldsID="fa606349abba0b2b3aca1d67b16063d5" ns2:_="">
    <xsd:import namespace="9dcef775-4d98-434a-bccb-a4c12bce778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cef775-4d98-434a-bccb-a4c12bce778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6A06867-246F-4A33-9B59-35E6DD846E4D}"/>
</file>

<file path=customXml/itemProps2.xml><?xml version="1.0" encoding="utf-8"?>
<ds:datastoreItem xmlns:ds="http://schemas.openxmlformats.org/officeDocument/2006/customXml" ds:itemID="{C5DBBBB5-496C-4053-A756-9005BF4858C9}"/>
</file>

<file path=customXml/itemProps3.xml><?xml version="1.0" encoding="utf-8"?>
<ds:datastoreItem xmlns:ds="http://schemas.openxmlformats.org/officeDocument/2006/customXml" ds:itemID="{78FA81F0-0C4F-4BD1-8F94-6ACDFDBC95C2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428</Words>
  <Application>Microsoft Office PowerPoint</Application>
  <PresentationFormat>Benutzerdefiniert</PresentationFormat>
  <Paragraphs>101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Work Sans Light</vt:lpstr>
      <vt:lpstr>Office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Baalhorn, Yannik</dc:creator>
  <cp:lastModifiedBy>Baalhorn, Yannik</cp:lastModifiedBy>
  <cp:revision>7</cp:revision>
  <dcterms:created xsi:type="dcterms:W3CDTF">2023-05-30T10:23:20Z</dcterms:created>
  <dcterms:modified xsi:type="dcterms:W3CDTF">2025-08-21T16:31:52Z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0x010100B4D01BC73A59F34489E7BF793408B00E</vt:lpwstr>
  </property>
</Properties>
</file>